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9"/>
  </p:notes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5" Type="http://schemas.openxmlformats.org/officeDocument/2006/relationships/tags" Target="../tags/tag239.xml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8" Type="http://schemas.openxmlformats.org/officeDocument/2006/relationships/tags" Target="../tags/tag256.xml"/><Relationship Id="rId17" Type="http://schemas.openxmlformats.org/officeDocument/2006/relationships/tags" Target="../tags/tag255.xml"/><Relationship Id="rId16" Type="http://schemas.openxmlformats.org/officeDocument/2006/relationships/tags" Target="../tags/tag254.xml"/><Relationship Id="rId15" Type="http://schemas.openxmlformats.org/officeDocument/2006/relationships/tags" Target="../tags/tag253.xml"/><Relationship Id="rId14" Type="http://schemas.openxmlformats.org/officeDocument/2006/relationships/tags" Target="../tags/tag252.xml"/><Relationship Id="rId13" Type="http://schemas.openxmlformats.org/officeDocument/2006/relationships/tags" Target="../tags/tag251.xml"/><Relationship Id="rId12" Type="http://schemas.openxmlformats.org/officeDocument/2006/relationships/tags" Target="../tags/tag250.xml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image" Target="../media/image1.png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image" Target="../media/image4.png"/><Relationship Id="rId7" Type="http://schemas.openxmlformats.org/officeDocument/2006/relationships/tags" Target="../tags/tag305.xml"/><Relationship Id="rId6" Type="http://schemas.openxmlformats.org/officeDocument/2006/relationships/image" Target="../media/image3.png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2.jpeg"/><Relationship Id="rId2" Type="http://schemas.openxmlformats.org/officeDocument/2006/relationships/tags" Target="../tags/tag302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image" Target="../media/image5.png"/><Relationship Id="rId10" Type="http://schemas.openxmlformats.org/officeDocument/2006/relationships/tags" Target="../tags/tag30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318.xml"/><Relationship Id="rId7" Type="http://schemas.openxmlformats.org/officeDocument/2006/relationships/image" Target="../media/image7.png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image" Target="../media/image6.jpeg"/><Relationship Id="rId2" Type="http://schemas.openxmlformats.org/officeDocument/2006/relationships/tags" Target="../tags/tag314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image" Target="../media/image4.png"/><Relationship Id="rId7" Type="http://schemas.openxmlformats.org/officeDocument/2006/relationships/tags" Target="../tags/tag328.xml"/><Relationship Id="rId6" Type="http://schemas.openxmlformats.org/officeDocument/2006/relationships/image" Target="../media/image3.png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image" Target="../media/image2.jpeg"/><Relationship Id="rId2" Type="http://schemas.openxmlformats.org/officeDocument/2006/relationships/tags" Target="../tags/tag325.xml"/><Relationship Id="rId16" Type="http://schemas.openxmlformats.org/officeDocument/2006/relationships/tags" Target="../tags/tag335.xml"/><Relationship Id="rId15" Type="http://schemas.openxmlformats.org/officeDocument/2006/relationships/tags" Target="../tags/tag334.xml"/><Relationship Id="rId14" Type="http://schemas.openxmlformats.org/officeDocument/2006/relationships/tags" Target="../tags/tag333.xml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image" Target="../media/image5.png"/><Relationship Id="rId10" Type="http://schemas.openxmlformats.org/officeDocument/2006/relationships/tags" Target="../tags/tag330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8" Type="http://schemas.openxmlformats.org/officeDocument/2006/relationships/tags" Target="../tags/tag352.xml"/><Relationship Id="rId17" Type="http://schemas.openxmlformats.org/officeDocument/2006/relationships/tags" Target="../tags/tag351.xml"/><Relationship Id="rId16" Type="http://schemas.openxmlformats.org/officeDocument/2006/relationships/tags" Target="../tags/tag350.xml"/><Relationship Id="rId15" Type="http://schemas.openxmlformats.org/officeDocument/2006/relationships/tags" Target="../tags/tag34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09600"/>
            <a:ext cx="10973435" cy="56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5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3759200"/>
            <a:ext cx="10972800" cy="2489200"/>
          </a:xfrm>
          <a:custGeom>
            <a:avLst/>
            <a:gdLst>
              <a:gd name="connisteX0" fmla="*/ 0 w 10972800"/>
              <a:gd name="connsiteY0" fmla="*/ 203200 h 2489200"/>
              <a:gd name="connisteX1" fmla="*/ 203200 w 10972800"/>
              <a:gd name="connsiteY1" fmla="*/ 0 h 2489200"/>
              <a:gd name="connisteX2" fmla="*/ 10769600 w 10972800"/>
              <a:gd name="connsiteY2" fmla="*/ 0 h 2489200"/>
              <a:gd name="connisteX3" fmla="*/ 10972800 w 10972800"/>
              <a:gd name="connsiteY3" fmla="*/ 203200 h 2489200"/>
              <a:gd name="connisteX4" fmla="*/ 10972800 w 10972800"/>
              <a:gd name="connsiteY4" fmla="*/ 2286000 h 2489200"/>
              <a:gd name="connisteX5" fmla="*/ 10769600 w 10972800"/>
              <a:gd name="connsiteY5" fmla="*/ 2489200 h 2489200"/>
              <a:gd name="connisteX6" fmla="*/ 203200 w 10972800"/>
              <a:gd name="connsiteY6" fmla="*/ 2489200 h 2489200"/>
              <a:gd name="connisteX7" fmla="*/ 0 w 10972800"/>
              <a:gd name="connsiteY7" fmla="*/ 2286000 h 2489200"/>
              <a:gd name="connisteX8" fmla="*/ 0 w 10972800"/>
              <a:gd name="connsiteY8" fmla="*/ 2032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286000"/>
                </a:lnTo>
                <a:cubicBezTo>
                  <a:pt x="10972800" y="2398224"/>
                  <a:pt x="10881824" y="2489200"/>
                  <a:pt x="10769600" y="2489200"/>
                </a:cubicBezTo>
                <a:lnTo>
                  <a:pt x="203200" y="2489200"/>
                </a:lnTo>
                <a:cubicBezTo>
                  <a:pt x="90976" y="2489200"/>
                  <a:pt x="0" y="2398224"/>
                  <a:pt x="0" y="228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1879600 h 2082800"/>
              <a:gd name="connisteX5" fmla="*/ 2311400 w 2514600"/>
              <a:gd name="connsiteY5" fmla="*/ 2082800 h 2082800"/>
              <a:gd name="connisteX6" fmla="*/ 203200 w 2514600"/>
              <a:gd name="connsiteY6" fmla="*/ 2082800 h 2082800"/>
              <a:gd name="connisteX7" fmla="*/ 0 w 2514600"/>
              <a:gd name="connsiteY7" fmla="*/ 1879600 h 2082800"/>
              <a:gd name="connisteX8" fmla="*/ 0 w 25146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387600"/>
            <a:ext cx="190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34290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1879600 h 2082800"/>
              <a:gd name="connisteX5" fmla="*/ 2311400 w 2514600"/>
              <a:gd name="connsiteY5" fmla="*/ 2082800 h 2082800"/>
              <a:gd name="connisteX6" fmla="*/ 203200 w 2514600"/>
              <a:gd name="connsiteY6" fmla="*/ 2082800 h 2082800"/>
              <a:gd name="connisteX7" fmla="*/ 0 w 2514600"/>
              <a:gd name="connsiteY7" fmla="*/ 1879600 h 2082800"/>
              <a:gd name="connisteX8" fmla="*/ 0 w 25146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7338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733800" y="2387600"/>
            <a:ext cx="190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3"/>
            </p:custDataLst>
          </p:nvPr>
        </p:nvSpPr>
        <p:spPr>
          <a:xfrm>
            <a:off x="62484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1879600 h 2082800"/>
              <a:gd name="connisteX5" fmla="*/ 2311400 w 2514600"/>
              <a:gd name="connsiteY5" fmla="*/ 2082800 h 2082800"/>
              <a:gd name="connisteX6" fmla="*/ 203200 w 2514600"/>
              <a:gd name="connsiteY6" fmla="*/ 2082800 h 2082800"/>
              <a:gd name="connisteX7" fmla="*/ 0 w 2514600"/>
              <a:gd name="connsiteY7" fmla="*/ 1879600 h 2082800"/>
              <a:gd name="connisteX8" fmla="*/ 0 w 25146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5532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553200" y="2387600"/>
            <a:ext cx="190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398" hasCustomPrompt="1"/>
            <p:custDataLst>
              <p:tags r:id="rId16"/>
            </p:custDataLst>
          </p:nvPr>
        </p:nvSpPr>
        <p:spPr>
          <a:xfrm>
            <a:off x="90678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1879600 h 2082800"/>
              <a:gd name="connisteX5" fmla="*/ 2311400 w 2514600"/>
              <a:gd name="connsiteY5" fmla="*/ 2082800 h 2082800"/>
              <a:gd name="connisteX6" fmla="*/ 203200 w 2514600"/>
              <a:gd name="connsiteY6" fmla="*/ 2082800 h 2082800"/>
              <a:gd name="connisteX7" fmla="*/ 0 w 2514600"/>
              <a:gd name="connsiteY7" fmla="*/ 1879600 h 2082800"/>
              <a:gd name="connisteX8" fmla="*/ 0 w 25146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3726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372600" y="2387600"/>
            <a:ext cx="190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2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080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6388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505200" y="5080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505200" y="56388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400800" y="5080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400800" y="56388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9296400" y="5080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9296400" y="56388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2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283200 w 5486400"/>
              <a:gd name="connsiteY1" fmla="*/ 0 h 4724400"/>
              <a:gd name="connisteX2" fmla="*/ 5486400 w 5486400"/>
              <a:gd name="connsiteY2" fmla="*/ 203200 h 4724400"/>
              <a:gd name="connisteX3" fmla="*/ 5486400 w 5486400"/>
              <a:gd name="connsiteY3" fmla="*/ 4521200 h 4724400"/>
              <a:gd name="connisteX4" fmla="*/ 52832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0"/>
                </a:move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203200 w 5486400"/>
              <a:gd name="connsiteY4" fmla="*/ 4724400 h 4724400"/>
              <a:gd name="connisteX5" fmla="*/ 0 w 5486400"/>
              <a:gd name="connsiteY5" fmla="*/ 4521200 h 4724400"/>
              <a:gd name="connisteX6" fmla="*/ 0 w 5486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10795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0668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668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36703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6576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36576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470400"/>
            <a:ext cx="5334000" cy="1778000"/>
          </a:xfrm>
          <a:custGeom>
            <a:avLst/>
            <a:gdLst>
              <a:gd name="connisteX0" fmla="*/ 0 w 5334000"/>
              <a:gd name="connsiteY0" fmla="*/ 0 h 1778000"/>
              <a:gd name="connisteX1" fmla="*/ 5334000 w 5334000"/>
              <a:gd name="connsiteY1" fmla="*/ 0 h 1778000"/>
              <a:gd name="connisteX2" fmla="*/ 5334000 w 5334000"/>
              <a:gd name="connsiteY2" fmla="*/ 1574800 h 1778000"/>
              <a:gd name="connisteX3" fmla="*/ 5130800 w 5334000"/>
              <a:gd name="connsiteY3" fmla="*/ 1778000 h 1778000"/>
              <a:gd name="connisteX4" fmla="*/ 203200 w 5334000"/>
              <a:gd name="connsiteY4" fmla="*/ 1778000 h 1778000"/>
              <a:gd name="connisteX5" fmla="*/ 0 w 5334000"/>
              <a:gd name="connsiteY5" fmla="*/ 1574800 h 1778000"/>
              <a:gd name="connisteX6" fmla="*/ 0 w 53340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1778000">
                <a:moveTo>
                  <a:pt x="0" y="0"/>
                </a:moveTo>
                <a:lnTo>
                  <a:pt x="5334000" y="0"/>
                </a:lnTo>
                <a:lnTo>
                  <a:pt x="5334000" y="1574800"/>
                </a:lnTo>
                <a:cubicBezTo>
                  <a:pt x="5334000" y="1687024"/>
                  <a:pt x="5243024" y="1778000"/>
                  <a:pt x="51308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946400"/>
          </a:xfrm>
          <a:custGeom>
            <a:avLst/>
            <a:gdLst>
              <a:gd name="connisteX0" fmla="*/ 0 w 5334000"/>
              <a:gd name="connsiteY0" fmla="*/ 203200 h 2946400"/>
              <a:gd name="connisteX1" fmla="*/ 203200 w 5334000"/>
              <a:gd name="connsiteY1" fmla="*/ 0 h 2946400"/>
              <a:gd name="connisteX2" fmla="*/ 5130800 w 5334000"/>
              <a:gd name="connsiteY2" fmla="*/ 0 h 2946400"/>
              <a:gd name="connisteX3" fmla="*/ 5334000 w 5334000"/>
              <a:gd name="connsiteY3" fmla="*/ 2032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775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33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4470400"/>
            <a:ext cx="5334000" cy="1778000"/>
          </a:xfrm>
          <a:custGeom>
            <a:avLst/>
            <a:gdLst>
              <a:gd name="connisteX0" fmla="*/ 0 w 5334000"/>
              <a:gd name="connsiteY0" fmla="*/ 0 h 1778000"/>
              <a:gd name="connisteX1" fmla="*/ 5334000 w 5334000"/>
              <a:gd name="connsiteY1" fmla="*/ 0 h 1778000"/>
              <a:gd name="connisteX2" fmla="*/ 5334000 w 5334000"/>
              <a:gd name="connsiteY2" fmla="*/ 1574800 h 1778000"/>
              <a:gd name="connisteX3" fmla="*/ 5130800 w 5334000"/>
              <a:gd name="connsiteY3" fmla="*/ 1778000 h 1778000"/>
              <a:gd name="connisteX4" fmla="*/ 203200 w 5334000"/>
              <a:gd name="connsiteY4" fmla="*/ 1778000 h 1778000"/>
              <a:gd name="connisteX5" fmla="*/ 0 w 5334000"/>
              <a:gd name="connsiteY5" fmla="*/ 1574800 h 1778000"/>
              <a:gd name="connisteX6" fmla="*/ 0 w 53340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1778000">
                <a:moveTo>
                  <a:pt x="0" y="0"/>
                </a:moveTo>
                <a:lnTo>
                  <a:pt x="5334000" y="0"/>
                </a:lnTo>
                <a:lnTo>
                  <a:pt x="5334000" y="1574800"/>
                </a:lnTo>
                <a:cubicBezTo>
                  <a:pt x="5334000" y="1687024"/>
                  <a:pt x="5243024" y="1778000"/>
                  <a:pt x="51308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946400"/>
          </a:xfrm>
          <a:custGeom>
            <a:avLst/>
            <a:gdLst>
              <a:gd name="connisteX0" fmla="*/ 0 w 5334000"/>
              <a:gd name="connsiteY0" fmla="*/ 203200 h 2946400"/>
              <a:gd name="connisteX1" fmla="*/ 203200 w 5334000"/>
              <a:gd name="connsiteY1" fmla="*/ 0 h 2946400"/>
              <a:gd name="connisteX2" fmla="*/ 5130800 w 5334000"/>
              <a:gd name="connsiteY2" fmla="*/ 0 h 2946400"/>
              <a:gd name="connisteX3" fmla="*/ 5334000 w 5334000"/>
              <a:gd name="connsiteY3" fmla="*/ 2032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775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533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3368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09600" y="2895600"/>
            <a:ext cx="5334000" cy="2540000"/>
          </a:xfrm>
          <a:custGeom>
            <a:avLst/>
            <a:gdLst>
              <a:gd name="connisteX0" fmla="*/ 0 w 5334000"/>
              <a:gd name="connsiteY0" fmla="*/ 203200 h 2540000"/>
              <a:gd name="connisteX1" fmla="*/ 203200 w 5334000"/>
              <a:gd name="connsiteY1" fmla="*/ 0 h 2540000"/>
              <a:gd name="connisteX2" fmla="*/ 5130800 w 5334000"/>
              <a:gd name="connsiteY2" fmla="*/ 0 h 2540000"/>
              <a:gd name="connisteX3" fmla="*/ 5334000 w 5334000"/>
              <a:gd name="connsiteY3" fmla="*/ 203200 h 2540000"/>
              <a:gd name="connisteX4" fmla="*/ 5334000 w 5334000"/>
              <a:gd name="connsiteY4" fmla="*/ 2336800 h 2540000"/>
              <a:gd name="connisteX5" fmla="*/ 5130800 w 5334000"/>
              <a:gd name="connsiteY5" fmla="*/ 2540000 h 2540000"/>
              <a:gd name="connisteX6" fmla="*/ 203200 w 5334000"/>
              <a:gd name="connsiteY6" fmla="*/ 2540000 h 2540000"/>
              <a:gd name="connisteX7" fmla="*/ 0 w 5334000"/>
              <a:gd name="connsiteY7" fmla="*/ 2336800 h 2540000"/>
              <a:gd name="connisteX8" fmla="*/ 0 w 53340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336800"/>
                </a:lnTo>
                <a:cubicBezTo>
                  <a:pt x="5334000" y="2449024"/>
                  <a:pt x="5243024" y="2540000"/>
                  <a:pt x="51308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8608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248400" y="23368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6248400" y="2895600"/>
            <a:ext cx="5334000" cy="2540000"/>
          </a:xfrm>
          <a:custGeom>
            <a:avLst/>
            <a:gdLst>
              <a:gd name="connisteX0" fmla="*/ 0 w 5334000"/>
              <a:gd name="connsiteY0" fmla="*/ 203200 h 2540000"/>
              <a:gd name="connisteX1" fmla="*/ 203200 w 5334000"/>
              <a:gd name="connsiteY1" fmla="*/ 0 h 2540000"/>
              <a:gd name="connisteX2" fmla="*/ 5130800 w 5334000"/>
              <a:gd name="connsiteY2" fmla="*/ 0 h 2540000"/>
              <a:gd name="connisteX3" fmla="*/ 5334000 w 5334000"/>
              <a:gd name="connsiteY3" fmla="*/ 203200 h 2540000"/>
              <a:gd name="connisteX4" fmla="*/ 5334000 w 5334000"/>
              <a:gd name="connsiteY4" fmla="*/ 2336800 h 2540000"/>
              <a:gd name="connisteX5" fmla="*/ 5130800 w 5334000"/>
              <a:gd name="connsiteY5" fmla="*/ 2540000 h 2540000"/>
              <a:gd name="connisteX6" fmla="*/ 203200 w 5334000"/>
              <a:gd name="connsiteY6" fmla="*/ 2540000 h 2540000"/>
              <a:gd name="connisteX7" fmla="*/ 0 w 5334000"/>
              <a:gd name="connsiteY7" fmla="*/ 2336800 h 2540000"/>
              <a:gd name="connisteX8" fmla="*/ 0 w 53340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336800"/>
                </a:lnTo>
                <a:cubicBezTo>
                  <a:pt x="5334000" y="2449024"/>
                  <a:pt x="5243024" y="2540000"/>
                  <a:pt x="51308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38608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2438400" y="2565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0" hasCustomPrompt="1"/>
            <p:custDataLst>
              <p:tags r:id="rId7"/>
            </p:custDataLst>
          </p:nvPr>
        </p:nvSpPr>
        <p:spPr>
          <a:xfrm>
            <a:off x="2794000" y="29210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4343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902200"/>
            <a:ext cx="5181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8229600" y="2565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1"/>
            </p:custDataLst>
          </p:nvPr>
        </p:nvSpPr>
        <p:spPr>
          <a:xfrm>
            <a:off x="8585200" y="29210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400800" y="4343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400800" y="4902200"/>
            <a:ext cx="5181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8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5257800" y="3962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5471160" y="4175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5257800" y="5130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5257800" y="5638800"/>
            <a:ext cx="1701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7569200" y="3962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5" hasCustomPrompt="1"/>
            <p:custDataLst>
              <p:tags r:id="rId12"/>
            </p:custDataLst>
          </p:nvPr>
        </p:nvSpPr>
        <p:spPr>
          <a:xfrm>
            <a:off x="7782560" y="4175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7569200" y="5130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7569200" y="5638800"/>
            <a:ext cx="1701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8" hasCustomPrompt="1"/>
            <p:custDataLst>
              <p:tags r:id="rId15"/>
            </p:custDataLst>
          </p:nvPr>
        </p:nvSpPr>
        <p:spPr>
          <a:xfrm>
            <a:off x="9880600" y="3962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397" hasCustomPrompt="1"/>
            <p:custDataLst>
              <p:tags r:id="rId16"/>
            </p:custDataLst>
          </p:nvPr>
        </p:nvSpPr>
        <p:spPr>
          <a:xfrm>
            <a:off x="10093960" y="4175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0" hasCustomPrompt="1"/>
            <p:custDataLst>
              <p:tags r:id="rId17"/>
            </p:custDataLst>
          </p:nvPr>
        </p:nvSpPr>
        <p:spPr>
          <a:xfrm>
            <a:off x="9880600" y="5130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1" hasCustomPrompt="1"/>
            <p:custDataLst>
              <p:tags r:id="rId18"/>
            </p:custDataLst>
          </p:nvPr>
        </p:nvSpPr>
        <p:spPr>
          <a:xfrm>
            <a:off x="9880600" y="5638800"/>
            <a:ext cx="1701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4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530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203200 h 2387600"/>
              <a:gd name="connisteX1" fmla="*/ 203200 w 10972800"/>
              <a:gd name="connsiteY1" fmla="*/ 0 h 2387600"/>
              <a:gd name="connisteX2" fmla="*/ 10769600 w 10972800"/>
              <a:gd name="connsiteY2" fmla="*/ 0 h 2387600"/>
              <a:gd name="connisteX3" fmla="*/ 10972800 w 10972800"/>
              <a:gd name="connsiteY3" fmla="*/ 203200 h 2387600"/>
              <a:gd name="connisteX4" fmla="*/ 10972800 w 10972800"/>
              <a:gd name="connsiteY4" fmla="*/ 2184400 h 2387600"/>
              <a:gd name="connisteX5" fmla="*/ 10769600 w 10972800"/>
              <a:gd name="connsiteY5" fmla="*/ 2387600 h 2387600"/>
              <a:gd name="connisteX6" fmla="*/ 203200 w 10972800"/>
              <a:gd name="connsiteY6" fmla="*/ 2387600 h 2387600"/>
              <a:gd name="connisteX7" fmla="*/ 0 w 10972800"/>
              <a:gd name="connsiteY7" fmla="*/ 2184400 h 2387600"/>
              <a:gd name="connisteX8" fmla="*/ 0 w 10972800"/>
              <a:gd name="connsiteY8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84400"/>
                </a:lnTo>
                <a:cubicBezTo>
                  <a:pt x="10972800" y="2296624"/>
                  <a:pt x="10881824" y="2387600"/>
                  <a:pt x="107696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56" y="1524000"/>
            <a:ext cx="10972888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50800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5638800"/>
            <a:ext cx="31623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50800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5638800"/>
            <a:ext cx="31623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5384800" cy="2209800"/>
          </a:xfrm>
          <a:custGeom>
            <a:avLst/>
            <a:gdLst>
              <a:gd name="connisteX0" fmla="*/ 0 w 5384800"/>
              <a:gd name="connsiteY0" fmla="*/ 203200 h 2209800"/>
              <a:gd name="connisteX1" fmla="*/ 203200 w 5384800"/>
              <a:gd name="connsiteY1" fmla="*/ 0 h 2209800"/>
              <a:gd name="connisteX2" fmla="*/ 5384800 w 5384800"/>
              <a:gd name="connsiteY2" fmla="*/ 0 h 2209800"/>
              <a:gd name="connisteX3" fmla="*/ 5384800 w 5384800"/>
              <a:gd name="connsiteY3" fmla="*/ 2209800 h 2209800"/>
              <a:gd name="connisteX4" fmla="*/ 203200 w 5384800"/>
              <a:gd name="connsiteY4" fmla="*/ 2209800 h 2209800"/>
              <a:gd name="connisteX5" fmla="*/ 0 w 5384800"/>
              <a:gd name="connsiteY5" fmla="*/ 2006600 h 2209800"/>
              <a:gd name="connisteX6" fmla="*/ 0 w 5384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lnTo>
                  <a:pt x="5384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0447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6035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02400" y="4559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02400" y="51181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3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3048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822960" y="3261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3276600" y="3048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5" hasCustomPrompt="1"/>
            <p:custDataLst>
              <p:tags r:id="rId12"/>
            </p:custDataLst>
          </p:nvPr>
        </p:nvSpPr>
        <p:spPr>
          <a:xfrm>
            <a:off x="3489960" y="3261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32766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32766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8" hasCustomPrompt="1"/>
            <p:custDataLst>
              <p:tags r:id="rId15"/>
            </p:custDataLst>
          </p:nvPr>
        </p:nvSpPr>
        <p:spPr>
          <a:xfrm>
            <a:off x="5943600" y="3048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397" hasCustomPrompt="1"/>
            <p:custDataLst>
              <p:tags r:id="rId16"/>
            </p:custDataLst>
          </p:nvPr>
        </p:nvSpPr>
        <p:spPr>
          <a:xfrm>
            <a:off x="6156960" y="3261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0" hasCustomPrompt="1"/>
            <p:custDataLst>
              <p:tags r:id="rId17"/>
            </p:custDataLst>
          </p:nvPr>
        </p:nvSpPr>
        <p:spPr>
          <a:xfrm>
            <a:off x="59436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1" hasCustomPrompt="1"/>
            <p:custDataLst>
              <p:tags r:id="rId18"/>
            </p:custDataLst>
          </p:nvPr>
        </p:nvSpPr>
        <p:spPr>
          <a:xfrm>
            <a:off x="59436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2336800"/>
            <a:ext cx="3454400" cy="3098800"/>
          </a:xfrm>
          <a:custGeom>
            <a:avLst/>
            <a:gdLst>
              <a:gd name="connisteX0" fmla="*/ 0 w 3454400"/>
              <a:gd name="connsiteY0" fmla="*/ 203200 h 3098800"/>
              <a:gd name="connisteX1" fmla="*/ 203200 w 3454400"/>
              <a:gd name="connsiteY1" fmla="*/ 0 h 3098800"/>
              <a:gd name="connisteX2" fmla="*/ 3251200 w 3454400"/>
              <a:gd name="connsiteY2" fmla="*/ 0 h 3098800"/>
              <a:gd name="connisteX3" fmla="*/ 3454400 w 3454400"/>
              <a:gd name="connsiteY3" fmla="*/ 203200 h 3098800"/>
              <a:gd name="connisteX4" fmla="*/ 3454400 w 3454400"/>
              <a:gd name="connsiteY4" fmla="*/ 2895600 h 3098800"/>
              <a:gd name="connisteX5" fmla="*/ 3251200 w 3454400"/>
              <a:gd name="connsiteY5" fmla="*/ 3098800 h 3098800"/>
              <a:gd name="connisteX6" fmla="*/ 203200 w 3454400"/>
              <a:gd name="connsiteY6" fmla="*/ 3098800 h 3098800"/>
              <a:gd name="connisteX7" fmla="*/ 0 w 3454400"/>
              <a:gd name="connsiteY7" fmla="*/ 2895600 h 3098800"/>
              <a:gd name="connisteX8" fmla="*/ 0 w 34544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895600"/>
                </a:lnTo>
                <a:cubicBezTo>
                  <a:pt x="3454400" y="3007824"/>
                  <a:pt x="3363424" y="3098800"/>
                  <a:pt x="32512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3302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4368800" y="2336800"/>
            <a:ext cx="3454400" cy="3098800"/>
          </a:xfrm>
          <a:custGeom>
            <a:avLst/>
            <a:gdLst>
              <a:gd name="connisteX0" fmla="*/ 0 w 3454400"/>
              <a:gd name="connsiteY0" fmla="*/ 203200 h 3098800"/>
              <a:gd name="connisteX1" fmla="*/ 203200 w 3454400"/>
              <a:gd name="connsiteY1" fmla="*/ 0 h 3098800"/>
              <a:gd name="connisteX2" fmla="*/ 3251200 w 3454400"/>
              <a:gd name="connsiteY2" fmla="*/ 0 h 3098800"/>
              <a:gd name="connisteX3" fmla="*/ 3454400 w 3454400"/>
              <a:gd name="connsiteY3" fmla="*/ 203200 h 3098800"/>
              <a:gd name="connisteX4" fmla="*/ 3454400 w 3454400"/>
              <a:gd name="connsiteY4" fmla="*/ 2895600 h 3098800"/>
              <a:gd name="connisteX5" fmla="*/ 3251200 w 3454400"/>
              <a:gd name="connsiteY5" fmla="*/ 3098800 h 3098800"/>
              <a:gd name="connisteX6" fmla="*/ 203200 w 3454400"/>
              <a:gd name="connsiteY6" fmla="*/ 3098800 h 3098800"/>
              <a:gd name="connisteX7" fmla="*/ 0 w 3454400"/>
              <a:gd name="connsiteY7" fmla="*/ 2895600 h 3098800"/>
              <a:gd name="connisteX8" fmla="*/ 0 w 34544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895600"/>
                </a:lnTo>
                <a:cubicBezTo>
                  <a:pt x="3454400" y="3007824"/>
                  <a:pt x="3363424" y="3098800"/>
                  <a:pt x="32512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73600" y="3302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8128000" y="2336800"/>
            <a:ext cx="3454400" cy="3098800"/>
          </a:xfrm>
          <a:custGeom>
            <a:avLst/>
            <a:gdLst>
              <a:gd name="connisteX0" fmla="*/ 0 w 3454400"/>
              <a:gd name="connsiteY0" fmla="*/ 203200 h 3098800"/>
              <a:gd name="connisteX1" fmla="*/ 203200 w 3454400"/>
              <a:gd name="connsiteY1" fmla="*/ 0 h 3098800"/>
              <a:gd name="connisteX2" fmla="*/ 3251200 w 3454400"/>
              <a:gd name="connsiteY2" fmla="*/ 0 h 3098800"/>
              <a:gd name="connisteX3" fmla="*/ 3454400 w 3454400"/>
              <a:gd name="connsiteY3" fmla="*/ 203200 h 3098800"/>
              <a:gd name="connisteX4" fmla="*/ 3454400 w 3454400"/>
              <a:gd name="connsiteY4" fmla="*/ 2895600 h 3098800"/>
              <a:gd name="connisteX5" fmla="*/ 3251200 w 3454400"/>
              <a:gd name="connsiteY5" fmla="*/ 3098800 h 3098800"/>
              <a:gd name="connisteX6" fmla="*/ 203200 w 3454400"/>
              <a:gd name="connsiteY6" fmla="*/ 3098800 h 3098800"/>
              <a:gd name="connisteX7" fmla="*/ 0 w 3454400"/>
              <a:gd name="connsiteY7" fmla="*/ 2895600 h 3098800"/>
              <a:gd name="connisteX8" fmla="*/ 0 w 34544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895600"/>
                </a:lnTo>
                <a:cubicBezTo>
                  <a:pt x="3454400" y="3007824"/>
                  <a:pt x="3363424" y="3098800"/>
                  <a:pt x="32512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302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1971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755900"/>
            <a:ext cx="8483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711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270500"/>
            <a:ext cx="8483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5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4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4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4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4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63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5000">
                <a:schemeClr val="accent1"/>
              </a:gs>
              <a:gs pos="100000">
                <a:schemeClr val="accent1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4" name="图片 13" descr="jimeng-2025-07-03-1354-超写实特写镜头，蓬松的云漂浮在毫无杂色的钴蓝色天空中，蓝天如镜面般澄澈干净。白云...123123123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flipH="1">
            <a:off x="0" y="3954145"/>
            <a:ext cx="12192000" cy="2904490"/>
          </a:xfrm>
          <a:prstGeom prst="rect">
            <a:avLst/>
          </a:prstGeom>
        </p:spPr>
      </p:pic>
      <p:sp>
        <p:nvSpPr>
          <p:cNvPr id="4" name="椭圆 3"/>
          <p:cNvSpPr/>
          <p:nvPr userDrawn="1">
            <p:custDataLst>
              <p:tags r:id="rId5"/>
            </p:custDataLst>
          </p:nvPr>
        </p:nvSpPr>
        <p:spPr>
          <a:xfrm>
            <a:off x="1166495" y="1622806"/>
            <a:ext cx="2643505" cy="2643505"/>
          </a:xfrm>
          <a:prstGeom prst="ellipse">
            <a:avLst/>
          </a:prstGeom>
          <a:gradFill>
            <a:gsLst>
              <a:gs pos="38000">
                <a:srgbClr val="FFFFFF">
                  <a:alpha val="0"/>
                </a:srgbClr>
              </a:gs>
              <a:gs pos="0">
                <a:srgbClr val="FFFFFF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 userDrawn="1">
            <p:custDataLst>
              <p:tags r:id="rId6"/>
            </p:custDataLst>
          </p:nvPr>
        </p:nvCxnSpPr>
        <p:spPr>
          <a:xfrm>
            <a:off x="11106785" y="69373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>
            <p:custDataLst>
              <p:tags r:id="rId7"/>
            </p:custDataLst>
          </p:nvPr>
        </p:nvCxnSpPr>
        <p:spPr>
          <a:xfrm>
            <a:off x="11106785" y="75469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8"/>
            </p:custDataLst>
          </p:nvPr>
        </p:nvCxnSpPr>
        <p:spPr>
          <a:xfrm>
            <a:off x="11106785" y="81565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093788" y="1999030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5400" b="1" i="0" u="none" strike="noStrike" kern="1200" cap="none" spc="0" normalizeH="0" baseline="0" noProof="1">
                <a:solidFill>
                  <a:srgbClr val="FFFFFF"/>
                </a:solidFill>
                <a:effectLst>
                  <a:outerShdw blurRad="127000" dist="635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-1-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7900583_托斯卡纳的春天夕阳下连绵的山峦农村景观绿色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5000">
                <a:schemeClr val="accent1">
                  <a:alpha val="94000"/>
                </a:schemeClr>
              </a:gs>
              <a:gs pos="100000">
                <a:schemeClr val="accent1">
                  <a:alpha val="6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9" name="图片 18" descr="jimeng-2025-07-03-1354-超写实特写镜头，蓬松的云漂浮在毫无杂色的钴蓝色天空中，蓝天如镜面般澄澈干净。白云...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0" y="1354455"/>
            <a:ext cx="8928100" cy="5503545"/>
          </a:xfrm>
          <a:prstGeom prst="rect">
            <a:avLst/>
          </a:prstGeom>
        </p:spPr>
      </p:pic>
      <p:pic>
        <p:nvPicPr>
          <p:cNvPr id="22" name="图片 21" descr="jimeng-2025-07-03-1354-超写实特写镜头，蓬松的云漂浮在毫无杂色的钴蓝色天空中，蓝天如镜面般澄澈干净。白云...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email"/>
          <a:srcRect/>
          <a:stretch>
            <a:fillRect/>
          </a:stretch>
        </p:blipFill>
        <p:spPr>
          <a:xfrm>
            <a:off x="8585200" y="929640"/>
            <a:ext cx="3606800" cy="5916930"/>
          </a:xfrm>
          <a:prstGeom prst="rect">
            <a:avLst/>
          </a:prstGeom>
        </p:spPr>
      </p:pic>
      <p:sp>
        <p:nvSpPr>
          <p:cNvPr id="25" name="任意多边形 24"/>
          <p:cNvSpPr/>
          <p:nvPr userDrawn="1">
            <p:custDataLst>
              <p:tags r:id="rId9"/>
            </p:custDataLst>
          </p:nvPr>
        </p:nvSpPr>
        <p:spPr>
          <a:xfrm rot="10800000">
            <a:off x="0" y="4744085"/>
            <a:ext cx="12192635" cy="21151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1" h="3331">
                <a:moveTo>
                  <a:pt x="0" y="0"/>
                </a:moveTo>
                <a:lnTo>
                  <a:pt x="19201" y="0"/>
                </a:lnTo>
                <a:lnTo>
                  <a:pt x="19201" y="3331"/>
                </a:lnTo>
                <a:lnTo>
                  <a:pt x="0" y="33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jimeng-2025-07-03-1354-超写实特写镜头，蓬松的云漂浮在毫无杂色的钴蓝色天空中，蓝天如镜面般澄澈干净。白云...123123123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email"/>
          <a:srcRect/>
          <a:stretch>
            <a:fillRect/>
          </a:stretch>
        </p:blipFill>
        <p:spPr>
          <a:xfrm>
            <a:off x="246380" y="4262755"/>
            <a:ext cx="11945620" cy="2583815"/>
          </a:xfrm>
          <a:prstGeom prst="rect">
            <a:avLst/>
          </a:prstGeom>
        </p:spPr>
      </p:pic>
      <p:sp>
        <p:nvSpPr>
          <p:cNvPr id="9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386" hasCustomPrompt="1"/>
            <p:custDataLst>
              <p:tags r:id="rId14"/>
            </p:custDataLst>
          </p:nvPr>
        </p:nvSpPr>
        <p:spPr>
          <a:xfrm>
            <a:off x="2145771" y="1290955"/>
            <a:ext cx="7875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ctrTitle" idx="16385" hasCustomPrompt="1"/>
            <p:custDataLst>
              <p:tags r:id="rId16"/>
            </p:custDataLst>
          </p:nvPr>
        </p:nvSpPr>
        <p:spPr>
          <a:xfrm>
            <a:off x="1903677" y="1798955"/>
            <a:ext cx="8384646" cy="18796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6000" b="1" i="0" u="none" strike="noStrike" kern="1200" cap="none" spc="0" normalizeH="0" baseline="0" noProof="1">
                <a:solidFill>
                  <a:srgbClr val="FFFFFF"/>
                </a:solidFill>
                <a:effectLst>
                  <a:outerShdw blurRad="127000" dist="635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7" name="署名占位符 10"/>
          <p:cNvSpPr>
            <a:spLocks noGrp="1"/>
          </p:cNvSpPr>
          <p:nvPr>
            <p:ph type="body" sz="quarter" idx="16387" hasCustomPrompt="1"/>
            <p:custDataLst>
              <p:tags r:id="rId17"/>
            </p:custDataLst>
          </p:nvPr>
        </p:nvSpPr>
        <p:spPr>
          <a:xfrm>
            <a:off x="4812859" y="3729355"/>
            <a:ext cx="2540882" cy="53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-2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7900583_托斯卡纳的春天夕阳下连绵的山峦农村景观绿色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5000">
                <a:schemeClr val="accent1">
                  <a:alpha val="94000"/>
                </a:schemeClr>
              </a:gs>
              <a:gs pos="100000">
                <a:schemeClr val="accent1">
                  <a:alpha val="6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椭圆 8"/>
          <p:cNvSpPr/>
          <p:nvPr userDrawn="1">
            <p:custDataLst>
              <p:tags r:id="rId5"/>
            </p:custDataLst>
          </p:nvPr>
        </p:nvSpPr>
        <p:spPr>
          <a:xfrm>
            <a:off x="3554730" y="1201420"/>
            <a:ext cx="5082540" cy="5082540"/>
          </a:xfrm>
          <a:prstGeom prst="ellipse">
            <a:avLst/>
          </a:prstGeom>
          <a:gradFill>
            <a:gsLst>
              <a:gs pos="47000">
                <a:srgbClr val="FFFFFF">
                  <a:alpha val="0"/>
                </a:srgbClr>
              </a:gs>
              <a:gs pos="0">
                <a:srgbClr val="FFFFFF">
                  <a:alpha val="7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pic>
        <p:nvPicPr>
          <p:cNvPr id="26" name="图片 25" descr="jimeng-2025-07-03-1354-超写实特写镜头，蓬松的云漂浮在毫无杂色的钴蓝色天空中，蓝天如镜面般澄澈干净。白云...123123123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email">
            <a:lum bright="6000"/>
          </a:blip>
          <a:srcRect/>
          <a:stretch>
            <a:fillRect/>
          </a:stretch>
        </p:blipFill>
        <p:spPr>
          <a:xfrm>
            <a:off x="4304030" y="3712210"/>
            <a:ext cx="7888605" cy="3145790"/>
          </a:xfrm>
          <a:prstGeom prst="rect">
            <a:avLst/>
          </a:prstGeom>
        </p:spPr>
      </p:pic>
      <p:pic>
        <p:nvPicPr>
          <p:cNvPr id="19" name="图片 18" descr="jimeng-2025-07-03-1354-超写实特写镜头，蓬松的云漂浮在毫无杂色的钴蓝色天空中，蓝天如镜面般澄澈干净。白云...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email"/>
          <a:srcRect/>
          <a:stretch>
            <a:fillRect/>
          </a:stretch>
        </p:blipFill>
        <p:spPr>
          <a:xfrm>
            <a:off x="0" y="1562735"/>
            <a:ext cx="8153400" cy="5295265"/>
          </a:xfrm>
          <a:prstGeom prst="rect">
            <a:avLst/>
          </a:prstGeom>
        </p:spPr>
      </p:pic>
      <p:sp>
        <p:nvSpPr>
          <p:cNvPr id="25" name="任意多边形 24"/>
          <p:cNvSpPr/>
          <p:nvPr userDrawn="1">
            <p:custDataLst>
              <p:tags r:id="rId10"/>
            </p:custDataLst>
          </p:nvPr>
        </p:nvSpPr>
        <p:spPr>
          <a:xfrm rot="10800000">
            <a:off x="0" y="4742815"/>
            <a:ext cx="12192000" cy="21151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3331">
                <a:moveTo>
                  <a:pt x="0" y="0"/>
                </a:moveTo>
                <a:lnTo>
                  <a:pt x="19200" y="0"/>
                </a:lnTo>
                <a:lnTo>
                  <a:pt x="19200" y="3331"/>
                </a:lnTo>
                <a:lnTo>
                  <a:pt x="0" y="33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6385" hasCustomPrompt="1"/>
            <p:custDataLst>
              <p:tags r:id="rId14"/>
            </p:custDataLst>
          </p:nvPr>
        </p:nvSpPr>
        <p:spPr>
          <a:xfrm>
            <a:off x="1903942" y="34290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6386" hasCustomPrompt="1"/>
            <p:custDataLst>
              <p:tags r:id="rId15"/>
            </p:custDataLst>
          </p:nvPr>
        </p:nvSpPr>
        <p:spPr>
          <a:xfrm>
            <a:off x="5332413" y="1803400"/>
            <a:ext cx="1527175" cy="1524000"/>
          </a:xfrm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-3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7900583_托斯卡纳的春天夕阳下连绵的山峦农村景观绿色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5000">
                <a:schemeClr val="accent1">
                  <a:alpha val="94000"/>
                </a:schemeClr>
              </a:gs>
              <a:gs pos="100000">
                <a:schemeClr val="accent1">
                  <a:alpha val="6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9" name="图片 18" descr="jimeng-2025-07-03-1354-超写实特写镜头，蓬松的云漂浮在毫无杂色的钴蓝色天空中，蓝天如镜面般澄澈干净。白云...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0" y="1354455"/>
            <a:ext cx="8928100" cy="5503545"/>
          </a:xfrm>
          <a:prstGeom prst="rect">
            <a:avLst/>
          </a:prstGeom>
        </p:spPr>
      </p:pic>
      <p:pic>
        <p:nvPicPr>
          <p:cNvPr id="22" name="图片 21" descr="jimeng-2025-07-03-1354-超写实特写镜头，蓬松的云漂浮在毫无杂色的钴蓝色天空中，蓝天如镜面般澄澈干净。白云...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email"/>
          <a:srcRect/>
          <a:stretch>
            <a:fillRect/>
          </a:stretch>
        </p:blipFill>
        <p:spPr>
          <a:xfrm>
            <a:off x="8585200" y="941070"/>
            <a:ext cx="3606800" cy="5916930"/>
          </a:xfrm>
          <a:prstGeom prst="rect">
            <a:avLst/>
          </a:prstGeom>
        </p:spPr>
      </p:pic>
      <p:sp>
        <p:nvSpPr>
          <p:cNvPr id="25" name="任意多边形 24"/>
          <p:cNvSpPr/>
          <p:nvPr userDrawn="1">
            <p:custDataLst>
              <p:tags r:id="rId9"/>
            </p:custDataLst>
          </p:nvPr>
        </p:nvSpPr>
        <p:spPr>
          <a:xfrm rot="10800000">
            <a:off x="0" y="4744085"/>
            <a:ext cx="12192635" cy="21151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1" h="3331">
                <a:moveTo>
                  <a:pt x="0" y="0"/>
                </a:moveTo>
                <a:lnTo>
                  <a:pt x="19201" y="0"/>
                </a:lnTo>
                <a:lnTo>
                  <a:pt x="19201" y="3331"/>
                </a:lnTo>
                <a:lnTo>
                  <a:pt x="0" y="33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jimeng-2025-07-03-1354-超写实特写镜头，蓬松的云漂浮在毫无杂色的钴蓝色天空中，蓝天如镜面般澄澈干净。白云...123123123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email"/>
          <a:srcRect/>
          <a:stretch>
            <a:fillRect/>
          </a:stretch>
        </p:blipFill>
        <p:spPr>
          <a:xfrm>
            <a:off x="246380" y="4262755"/>
            <a:ext cx="11945620" cy="2583815"/>
          </a:xfrm>
          <a:prstGeom prst="rect">
            <a:avLst/>
          </a:prstGeom>
        </p:spPr>
      </p:pic>
      <p:sp>
        <p:nvSpPr>
          <p:cNvPr id="9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副标题 2"/>
          <p:cNvSpPr>
            <a:spLocks noGrp="1"/>
          </p:cNvSpPr>
          <p:nvPr>
            <p:ph type="body" idx="16386" hasCustomPrompt="1"/>
            <p:custDataLst>
              <p:tags r:id="rId15"/>
            </p:custDataLst>
          </p:nvPr>
        </p:nvSpPr>
        <p:spPr>
          <a:xfrm>
            <a:off x="3364971" y="1962785"/>
            <a:ext cx="5449358" cy="4572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1" u="none" strike="noStrike" kern="1200" cap="none" spc="0" normalizeH="0">
                <a:solidFill>
                  <a:srgbClr val="FFFFFF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THE END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idx="16385" hasCustomPrompt="1"/>
            <p:custDataLst>
              <p:tags r:id="rId16"/>
            </p:custDataLst>
          </p:nvPr>
        </p:nvSpPr>
        <p:spPr>
          <a:xfrm>
            <a:off x="3364089" y="2470785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6400" b="1" i="0" u="none" strike="noStrike" kern="1200" cap="none" spc="0" normalizeH="0" baseline="0" noProof="1">
                <a:solidFill>
                  <a:srgbClr val="FFFFFF"/>
                </a:solidFill>
                <a:effectLst>
                  <a:outerShdw blurRad="127000" dist="635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84" y="1523857"/>
            <a:ext cx="5257842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22060" y="1524000"/>
            <a:ext cx="5266690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601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7060" y="1524000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24411" y="1523712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24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4440"/>
            <a:ext cx="2709545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609457"/>
            <a:ext cx="355602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772660" y="609600"/>
            <a:ext cx="6807254" cy="563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311400"/>
            <a:ext cx="3556000" cy="393703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页脚占位符 29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2" name="日期占位符 3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47860" y="609600"/>
            <a:ext cx="2032016" cy="563884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636069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4" Type="http://schemas.openxmlformats.org/officeDocument/2006/relationships/theme" Target="../theme/theme2.xml"/><Relationship Id="rId43" Type="http://schemas.openxmlformats.org/officeDocument/2006/relationships/tags" Target="../tags/tag365.xml"/><Relationship Id="rId42" Type="http://schemas.openxmlformats.org/officeDocument/2006/relationships/tags" Target="../tags/tag364.xml"/><Relationship Id="rId41" Type="http://schemas.openxmlformats.org/officeDocument/2006/relationships/tags" Target="../tags/tag363.xml"/><Relationship Id="rId40" Type="http://schemas.openxmlformats.org/officeDocument/2006/relationships/tags" Target="../tags/tag362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61.xml"/><Relationship Id="rId38" Type="http://schemas.openxmlformats.org/officeDocument/2006/relationships/tags" Target="../tags/tag360.xml"/><Relationship Id="rId37" Type="http://schemas.openxmlformats.org/officeDocument/2006/relationships/tags" Target="../tags/tag359.xml"/><Relationship Id="rId36" Type="http://schemas.openxmlformats.org/officeDocument/2006/relationships/tags" Target="../tags/tag358.xml"/><Relationship Id="rId35" Type="http://schemas.openxmlformats.org/officeDocument/2006/relationships/tags" Target="../tags/tag357.xml"/><Relationship Id="rId34" Type="http://schemas.openxmlformats.org/officeDocument/2006/relationships/tags" Target="../tags/tag356.xml"/><Relationship Id="rId33" Type="http://schemas.openxmlformats.org/officeDocument/2006/relationships/image" Target="../media/image6.jpeg"/><Relationship Id="rId32" Type="http://schemas.openxmlformats.org/officeDocument/2006/relationships/tags" Target="../tags/tag355.xml"/><Relationship Id="rId31" Type="http://schemas.openxmlformats.org/officeDocument/2006/relationships/tags" Target="../tags/tag354.xml"/><Relationship Id="rId30" Type="http://schemas.openxmlformats.org/officeDocument/2006/relationships/tags" Target="../tags/tag353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56" y="1524000"/>
            <a:ext cx="10972888" cy="4724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12190730" cy="5742940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9" name="图片 28" descr="7900583_托斯卡纳的春天夕阳下连绵的山峦农村景观绿色"/>
          <p:cNvPicPr>
            <a:picLocks noChangeAspect="1"/>
          </p:cNvPicPr>
          <p:nvPr userDrawn="1">
            <p:custDataLst>
              <p:tags r:id="rId32"/>
            </p:custDataLst>
          </p:nvPr>
        </p:nvPicPr>
        <p:blipFill>
          <a:blip r:embed="rId33" cstate="email">
            <a:alphaModFix amt="5000"/>
          </a:blip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>
            <p:custDataLst>
              <p:tags r:id="rId34"/>
            </p:custDataLst>
          </p:nvPr>
        </p:nvCxnSpPr>
        <p:spPr>
          <a:xfrm>
            <a:off x="11106785" y="69373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35"/>
            </p:custDataLst>
          </p:nvPr>
        </p:nvCxnSpPr>
        <p:spPr>
          <a:xfrm>
            <a:off x="11106785" y="75469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36"/>
            </p:custDataLst>
          </p:nvPr>
        </p:nvCxnSpPr>
        <p:spPr>
          <a:xfrm>
            <a:off x="11106785" y="81565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image" Target="../media/image20.png"/><Relationship Id="rId2" Type="http://schemas.openxmlformats.org/officeDocument/2006/relationships/tags" Target="../tags/tag450.xml"/><Relationship Id="rId11" Type="http://schemas.openxmlformats.org/officeDocument/2006/relationships/slideLayout" Target="../slideLayouts/slideLayout21.xml"/><Relationship Id="rId10" Type="http://schemas.openxmlformats.org/officeDocument/2006/relationships/tags" Target="../tags/tag457.xml"/><Relationship Id="rId1" Type="http://schemas.openxmlformats.org/officeDocument/2006/relationships/tags" Target="../tags/tag44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image" Target="../media/image21.png"/><Relationship Id="rId2" Type="http://schemas.openxmlformats.org/officeDocument/2006/relationships/tags" Target="../tags/tag459.xml"/><Relationship Id="rId1" Type="http://schemas.openxmlformats.org/officeDocument/2006/relationships/tags" Target="../tags/tag45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tags" Target="../tags/tag472.xml"/><Relationship Id="rId7" Type="http://schemas.openxmlformats.org/officeDocument/2006/relationships/tags" Target="../tags/tag471.xml"/><Relationship Id="rId6" Type="http://schemas.openxmlformats.org/officeDocument/2006/relationships/tags" Target="../tags/tag470.xml"/><Relationship Id="rId5" Type="http://schemas.openxmlformats.org/officeDocument/2006/relationships/tags" Target="../tags/tag469.xml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0" Type="http://schemas.openxmlformats.org/officeDocument/2006/relationships/slideLayout" Target="../slideLayouts/slideLayout19.xml"/><Relationship Id="rId1" Type="http://schemas.openxmlformats.org/officeDocument/2006/relationships/tags" Target="../tags/tag46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84.xml"/><Relationship Id="rId8" Type="http://schemas.openxmlformats.org/officeDocument/2006/relationships/tags" Target="../tags/tag483.xml"/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" Type="http://schemas.openxmlformats.org/officeDocument/2006/relationships/image" Target="../media/image22.jpeg"/><Relationship Id="rId2" Type="http://schemas.openxmlformats.org/officeDocument/2006/relationships/tags" Target="../tags/tag478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88.xml"/><Relationship Id="rId12" Type="http://schemas.openxmlformats.org/officeDocument/2006/relationships/tags" Target="../tags/tag487.xml"/><Relationship Id="rId11" Type="http://schemas.openxmlformats.org/officeDocument/2006/relationships/tags" Target="../tags/tag486.xml"/><Relationship Id="rId10" Type="http://schemas.openxmlformats.org/officeDocument/2006/relationships/tags" Target="../tags/tag485.xml"/><Relationship Id="rId1" Type="http://schemas.openxmlformats.org/officeDocument/2006/relationships/tags" Target="../tags/tag47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tags" Target="../tags/tag496.xml"/><Relationship Id="rId7" Type="http://schemas.openxmlformats.org/officeDocument/2006/relationships/image" Target="../media/image13.svg"/><Relationship Id="rId6" Type="http://schemas.openxmlformats.org/officeDocument/2006/relationships/image" Target="../media/image24.png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3" Type="http://schemas.openxmlformats.org/officeDocument/2006/relationships/image" Target="../media/image23.jpe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506.xml"/><Relationship Id="rId21" Type="http://schemas.openxmlformats.org/officeDocument/2006/relationships/tags" Target="../tags/tag505.xml"/><Relationship Id="rId20" Type="http://schemas.openxmlformats.org/officeDocument/2006/relationships/tags" Target="../tags/tag504.xml"/><Relationship Id="rId2" Type="http://schemas.openxmlformats.org/officeDocument/2006/relationships/tags" Target="../tags/tag493.xml"/><Relationship Id="rId19" Type="http://schemas.openxmlformats.org/officeDocument/2006/relationships/image" Target="../media/image17.svg"/><Relationship Id="rId18" Type="http://schemas.openxmlformats.org/officeDocument/2006/relationships/image" Target="../media/image26.png"/><Relationship Id="rId17" Type="http://schemas.openxmlformats.org/officeDocument/2006/relationships/tags" Target="../tags/tag503.xml"/><Relationship Id="rId16" Type="http://schemas.openxmlformats.org/officeDocument/2006/relationships/tags" Target="../tags/tag502.xml"/><Relationship Id="rId15" Type="http://schemas.openxmlformats.org/officeDocument/2006/relationships/tags" Target="../tags/tag501.xml"/><Relationship Id="rId14" Type="http://schemas.openxmlformats.org/officeDocument/2006/relationships/tags" Target="../tags/tag500.xml"/><Relationship Id="rId13" Type="http://schemas.openxmlformats.org/officeDocument/2006/relationships/image" Target="../media/image15.svg"/><Relationship Id="rId12" Type="http://schemas.openxmlformats.org/officeDocument/2006/relationships/image" Target="../media/image25.png"/><Relationship Id="rId11" Type="http://schemas.openxmlformats.org/officeDocument/2006/relationships/tags" Target="../tags/tag499.xml"/><Relationship Id="rId10" Type="http://schemas.openxmlformats.org/officeDocument/2006/relationships/tags" Target="../tags/tag498.xml"/><Relationship Id="rId1" Type="http://schemas.openxmlformats.org/officeDocument/2006/relationships/tags" Target="../tags/tag49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" Type="http://schemas.openxmlformats.org/officeDocument/2006/relationships/tags" Target="../tags/tag50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16.xml"/><Relationship Id="rId8" Type="http://schemas.openxmlformats.org/officeDocument/2006/relationships/tags" Target="../tags/tag515.xml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image" Target="../media/image13.svg"/><Relationship Id="rId4" Type="http://schemas.openxmlformats.org/officeDocument/2006/relationships/image" Target="../media/image24.png"/><Relationship Id="rId3" Type="http://schemas.openxmlformats.org/officeDocument/2006/relationships/tags" Target="../tags/tag512.xml"/><Relationship Id="rId2" Type="http://schemas.openxmlformats.org/officeDocument/2006/relationships/tags" Target="../tags/tag511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519.xml"/><Relationship Id="rId13" Type="http://schemas.openxmlformats.org/officeDocument/2006/relationships/tags" Target="../tags/tag518.xml"/><Relationship Id="rId12" Type="http://schemas.openxmlformats.org/officeDocument/2006/relationships/tags" Target="../tags/tag517.xml"/><Relationship Id="rId11" Type="http://schemas.openxmlformats.org/officeDocument/2006/relationships/image" Target="../media/image15.svg"/><Relationship Id="rId10" Type="http://schemas.openxmlformats.org/officeDocument/2006/relationships/image" Target="../media/image25.png"/><Relationship Id="rId1" Type="http://schemas.openxmlformats.org/officeDocument/2006/relationships/tags" Target="../tags/tag51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tags" Target="../tags/tag377.xml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6" Type="http://schemas.openxmlformats.org/officeDocument/2006/relationships/slideLayout" Target="../slideLayouts/slideLayout27.xml"/><Relationship Id="rId15" Type="http://schemas.openxmlformats.org/officeDocument/2006/relationships/tags" Target="../tags/tag384.xml"/><Relationship Id="rId14" Type="http://schemas.openxmlformats.org/officeDocument/2006/relationships/tags" Target="../tags/tag383.xml"/><Relationship Id="rId13" Type="http://schemas.openxmlformats.org/officeDocument/2006/relationships/tags" Target="../tags/tag382.xml"/><Relationship Id="rId12" Type="http://schemas.openxmlformats.org/officeDocument/2006/relationships/tags" Target="../tags/tag381.xml"/><Relationship Id="rId11" Type="http://schemas.openxmlformats.org/officeDocument/2006/relationships/tags" Target="../tags/tag380.xml"/><Relationship Id="rId10" Type="http://schemas.openxmlformats.org/officeDocument/2006/relationships/tags" Target="../tags/tag379.xml"/><Relationship Id="rId1" Type="http://schemas.openxmlformats.org/officeDocument/2006/relationships/tags" Target="../tags/tag37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35.xml"/><Relationship Id="rId8" Type="http://schemas.openxmlformats.org/officeDocument/2006/relationships/tags" Target="../tags/tag534.xml"/><Relationship Id="rId7" Type="http://schemas.openxmlformats.org/officeDocument/2006/relationships/tags" Target="../tags/tag533.xml"/><Relationship Id="rId6" Type="http://schemas.openxmlformats.org/officeDocument/2006/relationships/tags" Target="../tags/tag532.xml"/><Relationship Id="rId5" Type="http://schemas.openxmlformats.org/officeDocument/2006/relationships/tags" Target="../tags/tag531.xml"/><Relationship Id="rId4" Type="http://schemas.openxmlformats.org/officeDocument/2006/relationships/image" Target="../media/image27.jpeg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537.xml"/><Relationship Id="rId10" Type="http://schemas.openxmlformats.org/officeDocument/2006/relationships/tags" Target="../tags/tag536.xml"/><Relationship Id="rId1" Type="http://schemas.openxmlformats.org/officeDocument/2006/relationships/tags" Target="../tags/tag52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tags" Target="../tags/tag541.xml"/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547.xml"/><Relationship Id="rId1" Type="http://schemas.openxmlformats.org/officeDocument/2006/relationships/tags" Target="../tags/tag53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550.xml"/><Relationship Id="rId2" Type="http://schemas.openxmlformats.org/officeDocument/2006/relationships/tags" Target="../tags/tag549.xml"/><Relationship Id="rId1" Type="http://schemas.openxmlformats.org/officeDocument/2006/relationships/tags" Target="../tags/tag54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59.xml"/><Relationship Id="rId8" Type="http://schemas.openxmlformats.org/officeDocument/2006/relationships/tags" Target="../tags/tag558.xml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tags" Target="../tags/tag554.xml"/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561.xml"/><Relationship Id="rId10" Type="http://schemas.openxmlformats.org/officeDocument/2006/relationships/tags" Target="../tags/tag560.xml"/><Relationship Id="rId1" Type="http://schemas.openxmlformats.org/officeDocument/2006/relationships/tags" Target="../tags/tag5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70.xml"/><Relationship Id="rId8" Type="http://schemas.openxmlformats.org/officeDocument/2006/relationships/tags" Target="../tags/tag569.xml"/><Relationship Id="rId7" Type="http://schemas.openxmlformats.org/officeDocument/2006/relationships/tags" Target="../tags/tag568.xml"/><Relationship Id="rId6" Type="http://schemas.openxmlformats.org/officeDocument/2006/relationships/tags" Target="../tags/tag567.xml"/><Relationship Id="rId5" Type="http://schemas.openxmlformats.org/officeDocument/2006/relationships/tags" Target="../tags/tag566.xml"/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6" Type="http://schemas.openxmlformats.org/officeDocument/2006/relationships/slideLayout" Target="../slideLayouts/slideLayout11.xml"/><Relationship Id="rId15" Type="http://schemas.openxmlformats.org/officeDocument/2006/relationships/tags" Target="../tags/tag576.xml"/><Relationship Id="rId14" Type="http://schemas.openxmlformats.org/officeDocument/2006/relationships/tags" Target="../tags/tag575.xml"/><Relationship Id="rId13" Type="http://schemas.openxmlformats.org/officeDocument/2006/relationships/tags" Target="../tags/tag574.xml"/><Relationship Id="rId12" Type="http://schemas.openxmlformats.org/officeDocument/2006/relationships/tags" Target="../tags/tag573.xml"/><Relationship Id="rId11" Type="http://schemas.openxmlformats.org/officeDocument/2006/relationships/tags" Target="../tags/tag572.xml"/><Relationship Id="rId10" Type="http://schemas.openxmlformats.org/officeDocument/2006/relationships/tags" Target="../tags/tag571.xml"/><Relationship Id="rId1" Type="http://schemas.openxmlformats.org/officeDocument/2006/relationships/tags" Target="../tags/tag56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tags" Target="../tags/tag579.xml"/><Relationship Id="rId2" Type="http://schemas.openxmlformats.org/officeDocument/2006/relationships/tags" Target="../tags/tag578.xml"/><Relationship Id="rId1" Type="http://schemas.openxmlformats.org/officeDocument/2006/relationships/tags" Target="../tags/tag57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tags" Target="../tags/tag394.xml"/><Relationship Id="rId1" Type="http://schemas.openxmlformats.org/officeDocument/2006/relationships/tags" Target="../tags/tag38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tags" Target="../tags/tag39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406.xml"/><Relationship Id="rId7" Type="http://schemas.openxmlformats.org/officeDocument/2006/relationships/tags" Target="../tags/tag405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image" Target="../media/image9.jpeg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409.xml"/><Relationship Id="rId11" Type="http://schemas.openxmlformats.org/officeDocument/2006/relationships/tags" Target="../tags/tag408.xml"/><Relationship Id="rId10" Type="http://schemas.openxmlformats.org/officeDocument/2006/relationships/tags" Target="../tags/tag407.xml"/><Relationship Id="rId1" Type="http://schemas.openxmlformats.org/officeDocument/2006/relationships/tags" Target="../tags/tag40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tags" Target="../tags/tag4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image" Target="../media/image11.jpeg"/><Relationship Id="rId23" Type="http://schemas.openxmlformats.org/officeDocument/2006/relationships/slideLayout" Target="../slideLayouts/slideLayout23.xml"/><Relationship Id="rId22" Type="http://schemas.openxmlformats.org/officeDocument/2006/relationships/tags" Target="../tags/tag438.xml"/><Relationship Id="rId21" Type="http://schemas.openxmlformats.org/officeDocument/2006/relationships/tags" Target="../tags/tag437.xml"/><Relationship Id="rId20" Type="http://schemas.openxmlformats.org/officeDocument/2006/relationships/tags" Target="../tags/tag436.xml"/><Relationship Id="rId2" Type="http://schemas.openxmlformats.org/officeDocument/2006/relationships/tags" Target="../tags/tag425.xml"/><Relationship Id="rId19" Type="http://schemas.openxmlformats.org/officeDocument/2006/relationships/image" Target="../media/image17.svg"/><Relationship Id="rId18" Type="http://schemas.openxmlformats.org/officeDocument/2006/relationships/image" Target="../media/image16.png"/><Relationship Id="rId17" Type="http://schemas.openxmlformats.org/officeDocument/2006/relationships/tags" Target="../tags/tag435.xml"/><Relationship Id="rId16" Type="http://schemas.openxmlformats.org/officeDocument/2006/relationships/tags" Target="../tags/tag434.xml"/><Relationship Id="rId15" Type="http://schemas.openxmlformats.org/officeDocument/2006/relationships/tags" Target="../tags/tag433.xml"/><Relationship Id="rId14" Type="http://schemas.openxmlformats.org/officeDocument/2006/relationships/tags" Target="../tags/tag432.xml"/><Relationship Id="rId13" Type="http://schemas.openxmlformats.org/officeDocument/2006/relationships/image" Target="../media/image15.svg"/><Relationship Id="rId12" Type="http://schemas.openxmlformats.org/officeDocument/2006/relationships/image" Target="../media/image14.png"/><Relationship Id="rId11" Type="http://schemas.openxmlformats.org/officeDocument/2006/relationships/tags" Target="../tags/tag431.xml"/><Relationship Id="rId10" Type="http://schemas.openxmlformats.org/officeDocument/2006/relationships/tags" Target="../tags/tag430.xml"/><Relationship Id="rId1" Type="http://schemas.openxmlformats.org/officeDocument/2006/relationships/tags" Target="../tags/tag4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image" Target="../media/image18.jpeg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3" Type="http://schemas.openxmlformats.org/officeDocument/2006/relationships/slideLayout" Target="../slideLayouts/slideLayout22.xml"/><Relationship Id="rId12" Type="http://schemas.openxmlformats.org/officeDocument/2006/relationships/tags" Target="../tags/tag448.xml"/><Relationship Id="rId11" Type="http://schemas.openxmlformats.org/officeDocument/2006/relationships/tags" Target="../tags/tag447.xml"/><Relationship Id="rId10" Type="http://schemas.openxmlformats.org/officeDocument/2006/relationships/tags" Target="../tags/tag446.xml"/><Relationship Id="rId1" Type="http://schemas.openxmlformats.org/officeDocument/2006/relationships/tags" Target="../tags/tag4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Placeholder 1"/>
          <p:cNvSpPr>
            <a:spLocks noGrp="1"/>
          </p:cNvSpPr>
          <p:nvPr>
            <p:ph type="body" idx="16386"/>
            <p:custDataLst>
              <p:tags r:id="rId1"/>
            </p:custDataLst>
          </p:nvPr>
        </p:nvSpPr>
        <p:spPr/>
        <p:txBody>
          <a:bodyPr/>
          <a:p>
            <a:endParaRPr lang="en-US" altLang="en-US"/>
          </a:p>
          <a:p>
            <a:endParaRPr lang="en-US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尖山区领导干部煤矿安全包保工作方案</a:t>
            </a:r>
            <a:endParaRPr lang="zh-CN" altLang="en-US"/>
          </a:p>
        </p:txBody>
      </p:sp>
      <p:sp>
        <p:nvSpPr>
          <p:cNvPr id="4" name="署名占位符 10"/>
          <p:cNvSpPr>
            <a:spLocks noGrp="1"/>
          </p:cNvSpPr>
          <p:nvPr>
            <p:ph type="body" sz="quarter" idx="16387"/>
            <p:custDataLst>
              <p:tags r:id="rId3"/>
            </p:custDataLst>
          </p:nvPr>
        </p:nvSpPr>
        <p:spPr>
          <a:xfrm>
            <a:off x="5729174" y="4197777"/>
            <a:ext cx="19231" cy="19231"/>
          </a:xfrm>
          <a:prstGeom prst="roundRect">
            <a:avLst>
              <a:gd name="adj" fmla="val 50000"/>
            </a:avLst>
          </a:prstGeom>
        </p:spPr>
        <p:txBody>
          <a:bodyPr>
            <a:normAutofit fontScale="25000"/>
          </a:bodyPr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7675245" y="4817110"/>
            <a:ext cx="309880" cy="368300"/>
          </a:xfrm>
          <a:prstGeom prst="rect">
            <a:avLst/>
          </a:prstGeom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1246485" y="5236210"/>
            <a:ext cx="309880" cy="368300"/>
          </a:xfrm>
          <a:prstGeom prst="rect">
            <a:avLst/>
          </a:prstGeom>
        </p:spPr>
        <p:txBody>
          <a:bodyPr wrap="non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正常生产煤矿检查（二）</a:t>
            </a:r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06" b="206"/>
          <a:stretch>
            <a:fillRect/>
          </a:stretch>
        </p:blipFill>
        <p:spPr>
          <a:xfrm>
            <a:off x="609600" y="1524000"/>
            <a:ext cx="10406351" cy="2912052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落实值带班制度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检查矿领导值带班制度落实及值机员在岗情况。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监管监控系统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检查调度室安全监控系统稳定性，重要地点视频监控和传感器安设运行情况。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停工停产煤矿检查（一）</a:t>
            </a:r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检查安全措施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检查停工停产期间安全技术措施制定及执行情况。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核查监管锁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检查井口门、提升机房等地点安全监管锁完好情况。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停工停产煤矿检查（二）</a:t>
            </a:r>
            <a:endParaRPr lang="zh-CN" altLang="en-US"/>
          </a:p>
        </p:txBody>
      </p:sp>
      <p:sp>
        <p:nvSpPr>
          <p:cNvPr id="10" name="内容占位符 9"/>
          <p:cNvSpPr/>
          <p:nvPr>
            <p:ph idx="16390"/>
            <p:custDataLst>
              <p:tags r:id="rId2"/>
            </p:custDataLst>
          </p:nvPr>
        </p:nvSpPr>
        <p:spPr>
          <a:xfrm>
            <a:off x="609600" y="6227876"/>
            <a:ext cx="505767" cy="20524"/>
          </a:xfrm>
        </p:spPr>
        <p:txBody>
          <a:bodyPr>
            <a:normAutofit fontScale="25000"/>
          </a:bodyPr>
          <a:p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监管巡查在岗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检查区煤管局巡查和驻矿监督员在岗情况。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监控防违规生产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检查主要场所视频监控运行情况，严防"明停暗开"行为。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时间安排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包保工作时间安排</a:t>
            </a:r>
            <a:endParaRPr lang="zh-CN" altLang="en-US"/>
          </a:p>
        </p:txBody>
      </p:sp>
      <p:pic>
        <p:nvPicPr>
          <p:cNvPr id="3" name="内容占位符 2" descr="1a0ebb88-fa5c-11f0-a05c-9a4677f809d8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479" b="479"/>
          <a:stretch>
            <a:fillRect/>
          </a:stretch>
        </p:blipFill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203200 h 2387600"/>
              <a:gd name="connisteX1" fmla="*/ 203200 w 10972800"/>
              <a:gd name="connsiteY1" fmla="*/ 0 h 2387600"/>
              <a:gd name="connisteX2" fmla="*/ 10769600 w 10972800"/>
              <a:gd name="connsiteY2" fmla="*/ 0 h 2387600"/>
              <a:gd name="connisteX3" fmla="*/ 10972800 w 10972800"/>
              <a:gd name="connsiteY3" fmla="*/ 203200 h 2387600"/>
              <a:gd name="connisteX4" fmla="*/ 10972800 w 10972800"/>
              <a:gd name="connsiteY4" fmla="*/ 2184400 h 2387600"/>
              <a:gd name="connisteX5" fmla="*/ 10769600 w 10972800"/>
              <a:gd name="connsiteY5" fmla="*/ 2387600 h 2387600"/>
              <a:gd name="connisteX6" fmla="*/ 203200 w 10972800"/>
              <a:gd name="connsiteY6" fmla="*/ 2387600 h 2387600"/>
              <a:gd name="connisteX7" fmla="*/ 0 w 10972800"/>
              <a:gd name="connsiteY7" fmla="*/ 2184400 h 2387600"/>
              <a:gd name="connisteX8" fmla="*/ 0 w 10972800"/>
              <a:gd name="connsiteY8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84400"/>
                </a:lnTo>
                <a:cubicBezTo>
                  <a:pt x="10972800" y="2296624"/>
                  <a:pt x="10881824" y="2387600"/>
                  <a:pt x="107696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起始时间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2026年1月1日正式启动。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结束时间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2026年12月末结束。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人员调整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包保人员岗位变动时，及时调整包保安排。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组织机构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包保组组成人员</a:t>
            </a:r>
            <a:endParaRPr lang="zh-CN" altLang="en-US"/>
          </a:p>
        </p:txBody>
      </p:sp>
      <p:pic>
        <p:nvPicPr>
          <p:cNvPr id="3" name="内容占位符 2" descr="1b3e4dce-fa5c-11f0-b969-960bd628b1b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77" b="77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4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/>
          <p:cNvPicPr/>
          <p:nvPr>
            <p:ph type="pic" idx="16393"/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1160" y="4175760"/>
            <a:ext cx="487680" cy="48768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 lnSpcReduction="20000"/>
          </a:bodyPr>
          <a:p>
            <a:pPr algn="l">
              <a:lnSpc>
                <a:spcPct val="125000"/>
              </a:lnSpc>
            </a:pPr>
            <a:r>
              <a:rPr lang="zh-CN" altLang="en-US"/>
              <a:t>组长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袁英明（尖山区委常委、副区长）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/>
          <p:cNvPicPr/>
          <p:nvPr>
            <p:ph type="pic" idx="16395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82560" y="4175760"/>
            <a:ext cx="487680" cy="487680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>
            <a:normAutofit lnSpcReduction="20000"/>
          </a:bodyPr>
          <a:p>
            <a:pPr algn="l">
              <a:lnSpc>
                <a:spcPct val="125000"/>
              </a:lnSpc>
            </a:pPr>
            <a:r>
              <a:rPr lang="zh-CN" altLang="en-US"/>
              <a:t>副组长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袁野（尖山区煤管局负责人）</a:t>
            </a:r>
            <a:endParaRPr lang="zh-CN" altLang="en-US"/>
          </a:p>
        </p:txBody>
      </p:sp>
      <p:sp>
        <p:nvSpPr>
          <p:cNvPr id="12" name="装饰  0"/>
          <p:cNvSpPr>
            <a:spLocks noGrp="1"/>
          </p:cNvSpPr>
          <p:nvPr>
            <p:ph type="body" idx="16398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/>
          <p:cNvPicPr/>
          <p:nvPr>
            <p:ph type="pic" idx="16397"/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93960" y="4175760"/>
            <a:ext cx="487680" cy="487680"/>
          </a:xfrm>
          <a:prstGeom prst="rect">
            <a:avLst/>
          </a:prstGeom>
        </p:spPr>
      </p:pic>
      <p:sp>
        <p:nvSpPr>
          <p:cNvPr id="14" name="文本占位符 13"/>
          <p:cNvSpPr>
            <a:spLocks noGrp="1"/>
          </p:cNvSpPr>
          <p:nvPr>
            <p:ph type="body" idx="16390"/>
            <p:custDataLst>
              <p:tags r:id="rId20"/>
            </p:custDataLst>
          </p:nvPr>
        </p:nvSpPr>
        <p:spPr/>
        <p:txBody>
          <a:bodyPr>
            <a:normAutofit lnSpcReduction="20000"/>
          </a:bodyPr>
          <a:p>
            <a:pPr algn="l">
              <a:lnSpc>
                <a:spcPct val="125000"/>
              </a:lnSpc>
            </a:pPr>
            <a:r>
              <a:rPr lang="zh-CN" altLang="en-US"/>
              <a:t>成员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/>
            <p:custDataLst>
              <p:tags r:id="rId2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尖山区煤矿安全执法监察大队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有关要求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检查频率要求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/>
          <p:cNvPicPr/>
          <p:nvPr>
            <p:ph type="pic" idx="16390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4000" y="2921000"/>
            <a:ext cx="812800" cy="812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常规检查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包保领导每季度至少开展一次煤矿安全检查。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1" name="图片占位符 10"/>
          <p:cNvPicPr/>
          <p:nvPr>
            <p:ph type="pic" idx="16392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85200" y="2921000"/>
            <a:ext cx="812800" cy="812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重要时期检查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严格执行上级部门在"两节"等重要时期的检查要求。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涉企检查规范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检查协同机制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结合区煤管局执法计划，与监察大队一同检查，避免重复。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控制企业负担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落实涉企行政检查规定，减少煤矿企业迎检负担。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pPr algn="ctr">
              <a:lnSpc>
                <a:spcPct val="125000"/>
              </a:lnSpc>
            </a:pPr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04000"/>
              </a:lnSpc>
            </a:pPr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方案背景与总体要求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工作任务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时间安排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组织机构</a:t>
            </a:r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工作机制落实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174779d1-fa5c-11f0-a533-16acf3de7f83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3155" b="13155"/>
          <a:stretch>
            <a:fillRect/>
          </a:stretch>
        </p:blipFill>
        <p:spPr>
          <a:xfrm>
            <a:off x="609600" y="1524000"/>
            <a:ext cx="10854847" cy="2946400"/>
          </a:xfrm>
          <a:custGeom>
            <a:avLst/>
            <a:gdLst>
              <a:gd name="connisteX0" fmla="*/ 0 w 5334000"/>
              <a:gd name="connsiteY0" fmla="*/ 203200 h 2946400"/>
              <a:gd name="connisteX1" fmla="*/ 203200 w 5334000"/>
              <a:gd name="connsiteY1" fmla="*/ 0 h 2946400"/>
              <a:gd name="connisteX2" fmla="*/ 5130800 w 5334000"/>
              <a:gd name="connsiteY2" fmla="*/ 0 h 2946400"/>
              <a:gd name="connisteX3" fmla="*/ 5334000 w 5334000"/>
              <a:gd name="connsiteY3" fmla="*/ 2032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定期检查提醒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区煤管局提醒包保领导定期开展安全检查。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图片占位符 10"/>
          <p:cNvSpPr/>
          <p:nvPr>
            <p:ph type="pic" idx="16393"/>
            <p:custDataLst>
              <p:tags r:id="rId8"/>
            </p:custDataLst>
          </p:nvPr>
        </p:nvSpPr>
        <p:spPr>
          <a:xfrm>
            <a:off x="6248400" y="1524000"/>
            <a:ext cx="5334000" cy="20524"/>
          </a:xfrm>
        </p:spPr>
      </p:sp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包保机制保障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落实领导干部包保机制，强化责任闭环管理。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方案施行说明</a:t>
            </a:r>
            <a:endParaRPr lang="zh-CN" altLang="en-US"/>
          </a:p>
        </p:txBody>
      </p:sp>
      <p:sp>
        <p:nvSpPr>
          <p:cNvPr id="11" name="内容占位符 10"/>
          <p:cNvSpPr/>
          <p:nvPr>
            <p:ph idx="16392"/>
            <p:custDataLst>
              <p:tags r:id="rId2"/>
            </p:custDataLst>
          </p:nvPr>
        </p:nvSpPr>
        <p:spPr>
          <a:xfrm>
            <a:off x="11561876" y="1524000"/>
            <a:ext cx="20524" cy="4724400"/>
          </a:xfrm>
        </p:spPr>
        <p:txBody>
          <a:bodyPr/>
          <a:p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生效时间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本方案自发布之日起施行。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原方案废止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双尖政发〔2025〕4号文件同时废止。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附件内容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包保工作分工表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4"/>
            <p:custDataLst>
              <p:tags r:id="rId2"/>
            </p:custDataLst>
          </p:nvPr>
        </p:nvSpPr>
        <p:spPr>
          <a:xfrm>
            <a:off x="609600" y="1524000"/>
            <a:ext cx="10972800" cy="20524"/>
          </a:xfrm>
        </p:spPr>
        <p:txBody>
          <a:bodyPr>
            <a:normAutofit fontScale="25000"/>
          </a:bodyPr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2200"/>
              <a:t>包保煤矿</a:t>
            </a:r>
            <a:endParaRPr lang="zh-CN" altLang="en-US" sz="22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双鸭山市东山矿业有限公司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2200"/>
              <a:t>区政府包保领导</a:t>
            </a:r>
            <a:endParaRPr lang="zh-CN" altLang="en-US" sz="22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袁英明（尖山区委常委、副区长）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/>
              <a:t>区煤管局包保领导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袁野（尖山区煤管局负责人）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 sz="2200"/>
              <a:t>包保成员</a:t>
            </a:r>
            <a:endParaRPr lang="zh-CN" altLang="en-US" sz="220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尖山区煤矿安全执法监察大队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包保工作记录</a:t>
            </a:r>
            <a:endParaRPr lang="zh-CN" altLang="en-US"/>
          </a:p>
        </p:txBody>
      </p:sp>
      <p:sp>
        <p:nvSpPr>
          <p:cNvPr id="16" name="内容占位符 15"/>
          <p:cNvSpPr/>
          <p:nvPr>
            <p:ph idx="16394"/>
            <p:custDataLst>
              <p:tags r:id="rId2"/>
            </p:custDataLst>
          </p:nvPr>
        </p:nvSpPr>
        <p:spPr>
          <a:xfrm>
            <a:off x="609600" y="3759200"/>
            <a:ext cx="10972800" cy="20524"/>
          </a:xfrm>
        </p:spPr>
        <p:txBody>
          <a:bodyPr>
            <a:normAutofit fontScale="25000"/>
          </a:bodyPr>
          <a:p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基础信息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包含包保企业名称、日期、领导及配合部门。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工作内容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记录检查安全生产制度落实、了解企业困难等事项。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7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存在问题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列出检查发现的安全生产、经营等方面问题。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意见建议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针对问题提出改进意见和解决建议。</a:t>
            </a:r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2"/>
          <p:cNvSpPr>
            <a:spLocks noGrp="1"/>
          </p:cNvSpPr>
          <p:nvPr>
            <p:ph type="body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谢谢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pPr algn="ctr">
              <a:lnSpc>
                <a:spcPct val="125000"/>
              </a:lnSpc>
            </a:pPr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04000"/>
              </a:lnSpc>
            </a:pPr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有关要求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06</a:t>
            </a:r>
            <a:endParaRPr lang="en-US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附件内容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07</a:t>
            </a:r>
            <a:endParaRPr lang="en-US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方案总结与展望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方案背景与总体要求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方案制定背景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1727b9d7-fa5c-11f0-94cd-823afa83546b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落实上级决策部署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贯彻各级煤矿安全生产决策部署，落实双煤发〔2025〕75号文件要求。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1727bc94-fa5c-11f0-94cd-823afa83546b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6667" r="16667"/>
          <a:stretch>
            <a:fillRect/>
          </a:stretch>
        </p:blipFill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压实包保责任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成立包保组，明确领导干部包保责任，保障煤矿安全生产稳定。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总体要求概述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研判安全形势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分析煤矿安全生产现状及风险，为包保工作提供依据。</a:t>
            </a:r>
            <a:endParaRPr lang="zh-CN" altLang="en-US"/>
          </a:p>
        </p:txBody>
      </p:sp>
      <p:sp>
        <p:nvSpPr>
          <p:cNvPr id="6" name="装饰  4"/>
          <p:cNvSpPr>
            <a:spLocks noGrp="1"/>
          </p:cNvSpPr>
          <p:nvPr>
            <p:ph type="body" idx="16393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推进包保开展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全面落实包保工作，推动企业安全生产主体责任落实。</a:t>
            </a:r>
            <a:endParaRPr lang="zh-CN" altLang="en-US"/>
          </a:p>
        </p:txBody>
      </p:sp>
      <p:sp>
        <p:nvSpPr>
          <p:cNvPr id="9" name="装饰  7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遏制重特大事故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以遏制重特大事故为目标，保障生产安全和区域稳定。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工作任务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包保工作重点任务</a:t>
            </a:r>
            <a:endParaRPr lang="zh-CN" altLang="en-US"/>
          </a:p>
        </p:txBody>
      </p:sp>
      <p:pic>
        <p:nvPicPr>
          <p:cNvPr id="3" name="内容占位符 2" descr="16d5a24e-fa5c-11f0-ad3d-0a0b6f537c4f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945" r="2945"/>
          <a:stretch>
            <a:fillRect/>
          </a:stretch>
        </p:blipFill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4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/>
          <p:cNvPicPr/>
          <p:nvPr>
            <p:ph type="pic" idx="16393"/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60" y="3261360"/>
            <a:ext cx="487680" cy="48768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完善包保制度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明确包保盯守、巡查责任和岗位职责，细化任务；包保名单每半年公示，人员变动及时调整。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/>
          <p:cNvPicPr/>
          <p:nvPr>
            <p:ph type="pic" idx="16395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89960" y="3261360"/>
            <a:ext cx="487680" cy="487680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落实属地责任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制定检查计划，实施分级分类监管，强化辖区煤矿安全属地管理。</a:t>
            </a:r>
            <a:endParaRPr lang="zh-CN" altLang="en-US"/>
          </a:p>
        </p:txBody>
      </p:sp>
      <p:sp>
        <p:nvSpPr>
          <p:cNvPr id="12" name="装饰  0"/>
          <p:cNvSpPr>
            <a:spLocks noGrp="1"/>
          </p:cNvSpPr>
          <p:nvPr>
            <p:ph type="body" idx="16398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/>
          <p:cNvPicPr/>
          <p:nvPr>
            <p:ph type="pic" idx="16397"/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56960" y="3261360"/>
            <a:ext cx="487680" cy="487680"/>
          </a:xfrm>
          <a:prstGeom prst="rect">
            <a:avLst/>
          </a:prstGeom>
        </p:spPr>
      </p:pic>
      <p:sp>
        <p:nvSpPr>
          <p:cNvPr id="14" name="文本占位符 13"/>
          <p:cNvSpPr>
            <a:spLocks noGrp="1"/>
          </p:cNvSpPr>
          <p:nvPr>
            <p:ph type="body" idx="16390"/>
            <p:custDataLst>
              <p:tags r:id="rId2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开展暖企服务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/>
            <p:custDataLst>
              <p:tags r:id="rId2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掌握煤矿生产经营困难，协调相关部门解决问题。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正常生产煤矿检查（一）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19599701-fa5c-11f0-8ca4-d64b74b31149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54" r="154"/>
          <a:stretch>
            <a:fillRect/>
          </a:stretch>
        </p:blipFill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核查入井人数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比对人员位置监测系统人数与矿灯、自救器发放及入井检身记录。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195998b4-fa5c-11f0-8ca4-d64b74b31149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92" r="192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检查规程备案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查看井下作业地点《作业规程》备案情况，掌握作业地点数量。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02025f101a8c75e16ccfe271e05c51dba97b56d"/>
  <p:tag name="KSO_WM_NEWLAYOUT_GROUP_ID" val="layout_3"/>
  <p:tag name="KSO_WM_NEWLAYOUT_ID" val="slide_ad8a7f968c665bba"/>
</p:tagLst>
</file>

<file path=ppt/tags/tag10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3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7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372c5c3a8808384cf67a10fb1e76f7f8027f2b4"/>
  <p:tag name="KSO_WM_NEWLAYOUT_GROUP_ID" val="layout_30"/>
  <p:tag name="KSO_WM_NEWLAYOUT_ID" val="slide_61249be6ad3ff6f6"/>
</p:tagLst>
</file>

<file path=ppt/tags/tag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6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24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7f56132fb1c9b326399c50a685dd3df53c07e51"/>
  <p:tag name="KSO_WM_NEWLAYOUT_GROUP_ID" val="layout_51"/>
  <p:tag name="KSO_WM_NEWLAYOUT_ID" val="slide_5f9bbafbd906f1fe"/>
</p:tagLst>
</file>

<file path=ppt/tags/tag1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6d78e6519ed14a59894794e7aa7fa9c0a97d307"/>
  <p:tag name="KSO_WM_NEWLAYOUT_GROUP_ID" val="layout_62"/>
  <p:tag name="KSO_WM_NEWLAYOUT_ID" val="slide_72ee7055fb184196"/>
</p:tagLst>
</file>

<file path=ppt/tags/tag1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91821febef0e3397de7bbb8e3729c991443222"/>
  <p:tag name="KSO_WM_NEWLAYOUT_GROUP_ID" val="layout_63"/>
  <p:tag name="KSO_WM_NEWLAYOUT_ID" val="slide_46426e6a75233cef"/>
</p:tagLst>
</file>

<file path=ppt/tags/tag1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1dd14f2a62f84f576429f6a9395b65bc787bf2"/>
  <p:tag name="KSO_WM_NEWLAYOUT_GROUP_ID" val="layout_42"/>
  <p:tag name="KSO_WM_NEWLAYOUT_ID" val="slide_c88a85b3a72d5464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46e89d6052ba1db925bb7da276cc6d89107ec9"/>
  <p:tag name="KSO_WM_NEWLAYOUT_GROUP_ID" val="layout_26"/>
  <p:tag name="KSO_WM_NEWLAYOUT_ID" val="slide_f64549512ce8df60"/>
</p:tagLst>
</file>

<file path=ppt/tags/tag1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063b0dffe1a76f8665c8c9108454d895414ce2"/>
  <p:tag name="KSO_WM_NEWLAYOUT_GROUP_ID" val="layout_6"/>
  <p:tag name="KSO_WM_NEWLAYOUT_ID" val="slide_e2070c7cd3248e45"/>
</p:tagLst>
</file>

<file path=ppt/tags/tag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9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77a9d4ecc124614ac87d7545f70a60922a22bfd"/>
  <p:tag name="KSO_WM_NEWLAYOUT_GROUP_ID" val="layout_10004"/>
  <p:tag name="KSO_WM_NEWLAYOUT_ID" val="slide_21796765dccdbba9"/>
</p:tagLst>
</file>

<file path=ppt/tags/tag2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3e19db6cc8cfba18fc8f1465557f2d7644b531"/>
  <p:tag name="KSO_WM_NEWLAYOUT_GROUP_ID" val="layout_31"/>
  <p:tag name="KSO_WM_NEWLAYOUT_ID" val="slide_f4d723e2c5ec8e58"/>
</p:tagLst>
</file>

<file path=ppt/tags/tag2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449bd4d2c1a3f1131a212913c36e9d1bcc7fe64"/>
  <p:tag name="KSO_WM_NEWLAYOUT_GROUP_ID" val="layout_1-5"/>
  <p:tag name="KSO_WM_NEWLAYOUT_ID" val="slide_063b19861dc0a508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3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3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db524f3fa441e43ce25910395cb50d77136e5e9"/>
  <p:tag name="KSO_WM_NEWLAYOUT_GROUP_ID" val="layout_1-5"/>
  <p:tag name="KSO_WM_NEWLAYOUT_ID" val="slide_61223ae7a7f7aefc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4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4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5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5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TYPE" val="f"/>
  <p:tag name="KSO_WM_UNIT_INDEX" val="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4"/>
  <p:tag name="KSO_WM_UNIT_TYPE" val="a"/>
  <p:tag name="KSO_WM_UNIT_INDEX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1"/>
  <p:tag name="KSO_WM_UNIT_LAYERLEVEL" val="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TYPE" val="f"/>
  <p:tag name="KSO_WM_UNIT_INDEX" val="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f*2"/>
  <p:tag name="KSO_WM_UNIT_LAYERLEVEL" val="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TYPE" val="f"/>
  <p:tag name="KSO_WM_UNIT_INDEX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1_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h_a"/>
  <p:tag name="KSO_WM_UNIT_INDEX" val="1_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1_1"/>
  <p:tag name="KSO_WM_UNIT_LAYERLEVEL" val="1_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VALUE" val="162"/>
  <p:tag name="KSO_WM_UNIT_TYPE" val="h_f"/>
  <p:tag name="KSO_WM_UNIT_INDEX" val="1_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a*2_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h_a"/>
  <p:tag name="KSO_WM_UNIT_INDEX" val="2_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h_f*2_1"/>
  <p:tag name="KSO_WM_UNIT_LAYERLEVEL" val="1_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VALUE" val="162"/>
  <p:tag name="KSO_WM_UNIT_TYPE" val="h_f"/>
  <p:tag name="KSO_WM_UNIT_INDEX" val="2_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f*1"/>
  <p:tag name="KSO_WM_UNIT_LAYERLEVEL" val="1"/>
  <p:tag name="KSO_WM_TAG_VERSION" val="3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TYPE" val="f"/>
  <p:tag name="KSO_WM_UNIT_INDEX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副标题"/>
  <p:tag name="KSO_WM_UNIT_NOCLEAR" val="0"/>
  <p:tag name="KSO_WM_UNIT_TYPE" val="b"/>
  <p:tag name="KSO_WM_UNIT_INDEX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1f84cca79aa54981ff1f1bbe4fab5ab7ee9586b"/>
  <p:tag name="KSO_WM_NEWLAYOUT_ID" val="1404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_9*a*1"/>
  <p:tag name="KSO_WM_UNIT_LAYERLEVEL" val="1"/>
  <p:tag name="KSO_WM_TAG_VERSION" val="3.0"/>
</p:tagLst>
</file>

<file path=ppt/tags/tag31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TEXT_LAYER_COUNT" val="1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_9*f*2"/>
  <p:tag name="KSO_WM_UNIT_LAYERLEVEL" val="1"/>
  <p:tag name="KSO_WM_TAG_VERSION" val="3.0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</p:tagLst>
</file>

<file path=ppt/tags/tag32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_INDEX" val="-1"/>
  <p:tag name="KSO_WM_UNIT_PRESET_TEXT_LEN" val="0"/>
  <p:tag name="KSO_WM_UNIT_NOCLEAR" val="0"/>
  <p:tag name="KSO_WM_UNIT_COMPATIBLE" val="1"/>
  <p:tag name="KSO_WM_UNIT_DIAGRAM_ISNUMVISUAL" val="0"/>
  <p:tag name="KSO_WM_UNIT_DIAGRAM_ISREFERUNIT" val="0"/>
  <p:tag name="KSO_WM_UNIT_ID" val="_10*e*1"/>
  <p:tag name="KSO_WM_UNIT_LAYERLEVEL" val="1"/>
  <p:tag name="KSO_WM_TAG_VERSION" val="3.0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33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37363d0e48b1be6c85ae385cb390e08adf2202b"/>
  <p:tag name="KSO_WM_NEWLAYOUT_ID" val="1416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3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af3a2f5a68a18e6596480ecb92a18ae0d8cb840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341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1_1"/>
  <p:tag name="KSO_WM_UNIT_LAYERLEVEL" val="1_1_1"/>
  <p:tag name="KSO_WM_TAG_VERSION" val="3.0"/>
</p:tagLst>
</file>

<file path=ppt/tags/tag34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1_2"/>
  <p:tag name="KSO_WM_UNIT_LAYERLEVEL" val="1_1_1"/>
  <p:tag name="KSO_WM_TAG_VERSION" val="3.0"/>
</p:tagLst>
</file>

<file path=ppt/tags/tag343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l_h_a*1_1_1"/>
  <p:tag name="KSO_WM_UNIT_LAYERLEVEL" val="1_1_1"/>
  <p:tag name="KSO_WM_TAG_VERSION" val="3.0"/>
</p:tagLst>
</file>

<file path=ppt/tags/tag344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2_1"/>
  <p:tag name="KSO_WM_UNIT_LAYERLEVEL" val="1_1_1"/>
  <p:tag name="KSO_WM_TAG_VERSION" val="3.0"/>
</p:tagLst>
</file>

<file path=ppt/tags/tag34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2_2"/>
  <p:tag name="KSO_WM_UNIT_LAYERLEVEL" val="1_1_1"/>
  <p:tag name="KSO_WM_TAG_VERSION" val="3.0"/>
</p:tagLst>
</file>

<file path=ppt/tags/tag346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l_h_a*1_2_1"/>
  <p:tag name="KSO_WM_UNIT_LAYERLEVEL" val="1_1_1"/>
  <p:tag name="KSO_WM_TAG_VERSION" val="3.0"/>
</p:tagLst>
</file>

<file path=ppt/tags/tag347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3_1"/>
  <p:tag name="KSO_WM_UNIT_LAYERLEVEL" val="1_1_1"/>
  <p:tag name="KSO_WM_TAG_VERSION" val="3.0"/>
</p:tagLst>
</file>

<file path=ppt/tags/tag34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3_2"/>
  <p:tag name="KSO_WM_UNIT_LAYERLEVEL" val="1_1_1"/>
  <p:tag name="KSO_WM_TAG_VERSION" val="3.0"/>
</p:tagLst>
</file>

<file path=ppt/tags/tag349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l_h_a*1_3_1"/>
  <p:tag name="KSO_WM_UNIT_LAYERLEVEL" val="1_1_1"/>
  <p:tag name="KSO_WM_TAG_VERSION" val="3.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4_1"/>
  <p:tag name="KSO_WM_UNIT_LAYERLEVEL" val="1_1_1"/>
  <p:tag name="KSO_WM_TAG_VERSION" val="3.0"/>
</p:tagLst>
</file>

<file path=ppt/tags/tag35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2*l_h_i*1_4_2"/>
  <p:tag name="KSO_WM_UNIT_LAYERLEVEL" val="1_1_1"/>
  <p:tag name="KSO_WM_TAG_VERSION" val="3.0"/>
</p:tagLst>
</file>

<file path=ppt/tags/tag352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l_h_a*1_4_1"/>
  <p:tag name="KSO_WM_UNIT_LAYERLEVEL" val="1_1_1"/>
  <p:tag name="KSO_WM_TAG_VERSION" val="3.0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4049506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TEXT_LAYER_COUNT" val="1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40495060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4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AG_VERSION" val="3.0"/>
  <p:tag name="KSO_WM_TEMPLATE_MASTER_TYPE" val="0"/>
  <p:tag name="KSO_WM_TEMPLATE_COLOR_TYPE" val="0"/>
  <p:tag name="KSO_WM_TEMPLATE_CATEGORY" val="custom"/>
  <p:tag name="KSO_WM_TEMPLATE_INDEX" val="40495060"/>
</p:tagLst>
</file>

<file path=ppt/tags/tag365.xml><?xml version="1.0" encoding="utf-8"?>
<p:tagLst xmlns:p="http://schemas.openxmlformats.org/presentationml/2006/main">
  <p:tag name="KSO_WM_AITEMPLATE_STYLE_ID" val="69796647392"/>
</p:tagLst>
</file>

<file path=ppt/tags/tag36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40495060_1*f*1"/>
  <p:tag name="KSO_WM_TEMPLATE_CATEGORY" val="custom"/>
  <p:tag name="KSO_WM_TEMPLATE_INDEX" val="40495060"/>
  <p:tag name="KSO_WM_UNIT_LAYERLEVEL" val="1"/>
  <p:tag name="KSO_WM_TAG_VERSION" val="3.0"/>
</p:tagLst>
</file>

<file path=ppt/tags/tag36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1f84cca79aa54981ff1f1bbe4fab5ab7ee9586b"/>
  <p:tag name="KSO_WM_NEWLAYOUT_ID" val="1404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1*a*1"/>
  <p:tag name="KSO_WM_TEMPLATE_CATEGORY" val="custom"/>
  <p:tag name="KSO_WM_TEMPLATE_INDEX" val="40495060"/>
  <p:tag name="KSO_WM_UNIT_LAYERLEVEL" val="1"/>
  <p:tag name="KSO_WM_TAG_VERSION" val="3.0"/>
</p:tagLst>
</file>

<file path=ppt/tags/tag36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TEXT_LAYER_COUNT" val="1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1*f*2"/>
  <p:tag name="KSO_WM_TEMPLATE_CATEGORY" val="custom"/>
  <p:tag name="KSO_WM_TEMPLATE_INDEX" val="40495060"/>
  <p:tag name="KSO_WM_UNIT_LAYERLEVEL" val="1"/>
  <p:tag name="KSO_WM_TAG_VERSION" val="3.0"/>
</p:tagLst>
</file>

<file path=ppt/tags/tag36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AG_VERSION" val="3.0"/>
  <p:tag name="KSO_WM_SLIDE_ID" val="custom40495060_1"/>
  <p:tag name="KSO_WM_TEMPLATE_MASTER_TYPE" val="0"/>
  <p:tag name="KSO_WM_TEMPLATE_COLOR_TYPE" val="0"/>
  <p:tag name="KSO_WM_SLIDE_INDEX" val="1"/>
  <p:tag name="KSO_WM_TEMPLATE_CATEGORY" val="custom"/>
  <p:tag name="KSO_WM_TEMPLATE_INDEX" val="40495060"/>
  <p:tag name="KSO_WM_SLIDE_LAYOUT" val="a_f"/>
  <p:tag name="KSO_WM_SLIDE_LAYOUT_CNT" val="1_2"/>
</p:tagLst>
</file>

<file path=ppt/tags/tag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f529c675c14c41557c575d4bf4069d87962b8d1"/>
  <p:tag name="KSO_WM_NEWLAYOUT_GROUP_ID" val="layout_59"/>
  <p:tag name="KSO_WM_NEWLAYOUT_ID" val="slide_f26131bdba54f5db"/>
</p:tagLst>
</file>

<file path=ppt/tags/tag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db524f3fa441e43ce25910395cb50d77136e5e9"/>
  <p:tag name="KSO_WM_NEWLAYOUT_GROUP_ID" val="layout_1-5"/>
  <p:tag name="KSO_WM_NEWLAYOUT_ID" val="slide_61223ae7a7f7aefc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7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84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47392"/>
  <p:tag name="KSO_WM_TEMPLATE_SLIDE_ID" val="slide_61223ae7a7f7aefc"/>
</p:tagLst>
</file>

<file path=ppt/tags/tag3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449bd4d2c1a3f1131a212913c36e9d1bcc7fe64"/>
  <p:tag name="KSO_WM_NEWLAYOUT_GROUP_ID" val="layout_1-5"/>
  <p:tag name="KSO_WM_NEWLAYOUT_ID" val="slide_063b19861dc0a508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9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contents"/>
  <p:tag name="KSO_WM_TEMPLATE_SUBCATEGORY" val="29"/>
  <p:tag name="KSO_WM_BEAUTIFY_FLAG" val="#wm#"/>
  <p:tag name="KSO_WM_TEMPLATE_FIGMA_ID" val="69796647392"/>
  <p:tag name="KSO_WM_TEMPLATE_SLIDE_ID" val="slide_063b19861dc0a508"/>
</p:tagLst>
</file>

<file path=ppt/tags/tag39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39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39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3e19db6cc8cfba18fc8f1465557f2d7644b531"/>
  <p:tag name="KSO_WM_NEWLAYOUT_GROUP_ID" val="layout_31"/>
  <p:tag name="KSO_WM_NEWLAYOUT_ID" val="slide_f4d723e2c5ec8e58"/>
  <p:tag name="KSO_WM_UNIT_PRESET_TEXT" val="单击此处添加标题"/>
</p:tagLst>
</file>

<file path=ppt/tags/tag40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891433992&quot;,&quot;product_name&quot;:&quot;wps-wpp-pc&quot;,&quot;intention_code&quot;:&quot;wps_wpp_generate_doc_pay&quot;}*auto_gallery_3.0.4_prod*1769393384352_cf0a52_c262dedca073-slide-4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82848675&quot;,&quot;product_name&quot;:&quot;wps-wpp-pc&quot;,&quot;intention_code&quot;:&quot;wps_wpp_generate_doc_pay&quot;}*auto_gallery_3.0.4_prod*1769393384352_cf0a52_c262dedca073-slide-4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0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f4d723e2c5ec8e58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77a9d4ecc124614ac87d7545f70a60922a22bfd"/>
  <p:tag name="KSO_WM_NEWLAYOUT_GROUP_ID" val="layout_10004"/>
  <p:tag name="KSO_WM_NEWLAYOUT_ID" val="slide_21796765dccdbba9"/>
  <p:tag name="KSO_WM_UNIT_PRESET_TEXT" val="单击此处添加标题"/>
</p:tagLst>
</file>

<file path=ppt/tags/tag4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7392"/>
  <p:tag name="KSO_WM_TEMPLATE_SLIDE_ID" val="slide_21796765dccdbba9"/>
</p:tagLst>
</file>

<file path=ppt/tags/tag42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422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42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4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063b0dffe1a76f8665c8c9108454d895414ce2"/>
  <p:tag name="KSO_WM_NEWLAYOUT_GROUP_ID" val="layout_6"/>
  <p:tag name="KSO_WM_NEWLAYOUT_ID" val="slide_e2070c7cd3248e45"/>
  <p:tag name="KSO_WM_UNIT_PRESET_TEXT" val="单击此处添加标题"/>
</p:tagLst>
</file>

<file path=ppt/tags/tag4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145fdea5d11fc521c8eb82df99eb874f_0.png?Expires=1769479787\u0026AWSAccessKeyId=AKLTHzmNYxS86KQFnb2pvxtA\u0026Signature=uL2WHU%2FEwQ4KGE73w4XdlgtgUow%3D&quot;,&quot;product_name&quot;:&quot;wps-wpp-pc&quot;,&quot;intention_code&quot;:&quot;wps_wpp_generate_doc_pay&quot;}*auto_cache_hit_3.0.4_prod*1769393384352_cf0a52_c262dedca073-slide-7"/>
</p:tagLst>
</file>

<file path=ppt/tags/tag42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27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31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35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3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7392"/>
  <p:tag name="KSO_WM_TEMPLATE_SLIDE_ID" val="slide_e2070c7cd3248e45"/>
</p:tagLst>
</file>

<file path=ppt/tags/tag4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46e89d6052ba1db925bb7da276cc6d89107ec9"/>
  <p:tag name="KSO_WM_NEWLAYOUT_GROUP_ID" val="layout_26"/>
  <p:tag name="KSO_WM_NEWLAYOUT_ID" val="slide_f64549512ce8df60"/>
  <p:tag name="KSO_WM_UNIT_PRESET_TEXT" val="单击此处添加标题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s://sjzg-images.ks3-cn-beijing-internal.ksyun.com/tim_gen_images/doubao_gen/28bd58c90f8804c4c124fb1f690883d8_0.png?Expires=1769479787\u0026AWSAccessKeyId=AKLTHzmNYxS86KQFnb2pvxtA\u0026Signature=oHQlP58xv1aYEkxzS1czQYjUobQ%3D&quot;,&quot;product_name&quot;:&quot;wps-wpp-pc&quot;,&quot;intention_code&quot;:&quot;wps_wpp_generate_doc_pay&quot;}*auto_cache_hit_3.0.4_prod*1769393384352_cf0a52_c262dedca073-slide-8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1/5bbf7a15-5d0b-4c78-a188-a1f4a0db8eb6.jpg?Expires=1800929391\u0026AWSAccessKeyId=AKLT9NSy7kh8TIS1UzNqLRY2\u0026Signature=%2BBU3sqOKF9Di6d8eHMSCx0Ko2LM%3D&quot;,&quot;product_name&quot;:&quot;wps-wpp-pc&quot;,&quot;intention_code&quot;:&quot;wps_wpp_generate_doc_pay&quot;}*auto_qingqiu_3.0.4_prod*1769393384352_cf0a52_c262dedca073-slide-8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4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f64549512ce8df60"/>
</p:tagLst>
</file>

<file path=ppt/tags/tag4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1dd14f2a62f84f576429f6a9395b65bc787bf2"/>
  <p:tag name="KSO_WM_NEWLAYOUT_GROUP_ID" val="layout_42"/>
  <p:tag name="KSO_WM_NEWLAYOUT_ID" val="slide_c88a85b3a72d5464"/>
  <p:tag name="KSO_WM_UNIT_PRESET_TEXT" val="单击此处添加标题"/>
</p:tagLst>
</file>

<file path=ppt/tags/tag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13dbc21ac25f9505a9135017bb22499d_0.png?Expires=1769479787\u0026AWSAccessKeyId=AKLTHzmNYxS86KQFnb2pvxtA\u0026Signature=w1YFh67ziKBB%2BEINV7uxs6t5a8g%3D&quot;,&quot;product_name&quot;:&quot;wps-wpp-pc&quot;,&quot;intention_code&quot;:&quot;wps_wpp_generate_doc_pay&quot;}*auto_cache_hit_3.0.4_prod*1769393384352_cf0a52_c262dedca073-slide-9"/>
</p:tagLst>
</file>

<file path=ppt/tags/tag45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5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c88a85b3a72d5464"/>
</p:tagLst>
</file>

<file path=ppt/tags/tag4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91821febef0e3397de7bbb8e3729c991443222"/>
  <p:tag name="KSO_WM_NEWLAYOUT_GROUP_ID" val="layout_63"/>
  <p:tag name="KSO_WM_NEWLAYOUT_ID" val="slide_46426e6a75233cef"/>
  <p:tag name="KSO_WM_UNIT_PRESET_TEXT" val="单击此处添加标题"/>
</p:tagLst>
</file>

<file path=ppt/tags/tag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42bea9ea1feb0b3736c86ace5c8499cc_0.png?Expires=1769479787\u0026AWSAccessKeyId=AKLTHzmNYxS86KQFnb2pvxtA\u0026Signature=YnzsDG3jZHJV8cNcBdnV%2FLOH%2B1c%3D&quot;,&quot;product_name&quot;:&quot;wps-wpp-pc&quot;,&quot;intention_code&quot;:&quot;wps_wpp_generate_doc_pay&quot;}*auto_cache_hit_3.0.4_prod*1769393384352_cf0a52_c262dedca073-slide-10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6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46426e6a75233cef"/>
</p:tagLst>
</file>

<file path=ppt/tags/tag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6d78e6519ed14a59894794e7aa7fa9c0a97d307"/>
  <p:tag name="KSO_WM_NEWLAYOUT_GROUP_ID" val="layout_62"/>
  <p:tag name="KSO_WM_NEWLAYOUT_ID" val="slide_72ee7055fb184196"/>
  <p:tag name="KSO_WM_UNIT_PRESET_TEXT" val="单击此处添加标题"/>
</p:tagLst>
</file>

<file path=ppt/tags/tag4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8a210074-3cf9-4509-aa63-d2384d3f9590.jpg?Expires=1800929392\u0026AWSAccessKeyId=AKLT9NSy7kh8TIS1UzNqLRY2\u0026Signature=R040YPpVfObHHaeQorKYpeu1%2Fj4%3D&quot;,&quot;product_name&quot;:&quot;wps-wpp-pc&quot;,&quot;intention_code&quot;:&quot;wps_wpp_generate_doc_pay&quot;}*auto_qingqiu_3.0.4_prod*1769393384352_cf0a52_c262dedca073-slide-11"/>
</p:tagLst>
</file>

<file path=ppt/tags/tag46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7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72ee7055fb184196"/>
</p:tagLst>
</file>

<file path=ppt/tags/tag47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47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47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7f56132fb1c9b326399c50a685dd3df53c07e51"/>
  <p:tag name="KSO_WM_NEWLAYOUT_GROUP_ID" val="layout_51"/>
  <p:tag name="KSO_WM_NEWLAYOUT_ID" val="slide_5f9bbafbd906f1fe"/>
  <p:tag name="KSO_WM_UNIT_PRESET_TEXT" val="单击此处添加标题"/>
</p:tagLst>
</file>

<file path=ppt/tags/tag4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172b3550-be0f-437c-a651-80fdf7e49e95.jpg?Expires=1800929392\u0026AWSAccessKeyId=AKLT9NSy7kh8TIS1UzNqLRY2\u0026Signature=j%2Bky65DBzcSwikIxccaZGkOXjKU%3D&quot;,&quot;product_name&quot;:&quot;wps-wpp-pc&quot;,&quot;intention_code&quot;:&quot;wps_wpp_generate_doc_pay&quot;}*auto_qingqiu_3.0.4_prod*1769393384352_cf0a52_c262dedca073-slide-13"/>
</p:tagLst>
</file>

<file path=ppt/tags/tag47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8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7392"/>
  <p:tag name="KSO_WM_TEMPLATE_SLIDE_ID" val="slide_5f9bbafbd906f1fe"/>
</p:tagLst>
</file>

<file path=ppt/tags/tag48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90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491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4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372c5c3a8808384cf67a10fb1e76f7f8027f2b4"/>
  <p:tag name="KSO_WM_NEWLAYOUT_GROUP_ID" val="layout_30"/>
  <p:tag name="KSO_WM_NEWLAYOUT_ID" val="slide_61249be6ad3ff6f6"/>
  <p:tag name="KSO_WM_UNIT_PRESET_TEXT" val="单击此处添加标题"/>
</p:tagLst>
</file>

<file path=ppt/tags/tag4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e096beb6c365a4be0b104c9941432b21_0.jpeg?Expires=1769479794\u0026AWSAccessKeyId=AKLT9VJ0mcxR8yRlm6PIC9hY\u0026Signature=i3svHggzepTzdiEOHynEoKR4wGU%3D&quot;,&quot;product_name&quot;:&quot;wps-wpp-pc&quot;,&quot;intention_code&quot;:&quot;wps_wpp_generate_doc_pay&quot;}*auto_doubao_3.0.4_prod*1769393384352_cf0a52_c262dedca073-slide-15"/>
</p:tagLst>
</file>

<file path=ppt/tags/tag49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95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9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99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03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0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7392"/>
  <p:tag name="KSO_WM_TEMPLATE_SLIDE_ID" val="slide_61249be6ad3ff6f6"/>
</p:tagLst>
</file>

<file path=ppt/tags/tag50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50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50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02025f101a8c75e16ccfe271e05c51dba97b56d"/>
  <p:tag name="KSO_WM_NEWLAYOUT_GROUP_ID" val="layout_3"/>
  <p:tag name="KSO_WM_NEWLAYOUT_ID" val="slide_ad8a7f968c665bba"/>
  <p:tag name="KSO_WM_UNIT_PRESET_TEXT" val="单击此处添加标题"/>
</p:tagLst>
</file>

<file path=ppt/tags/tag51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12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16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ad8a7f968c665bba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82c4b6c4ab23cc5f673aa0282a093560506ee00"/>
  <p:tag name="KSO_WM_NEWLAYOUT_GROUP_ID" val="layout_10003"/>
  <p:tag name="KSO_WM_NEWLAYOUT_ID" val="slide_2e5f3f4c52aaa365"/>
  <p:tag name="KSO_WM_UNIT_PRESET_TEXT" val="单击此处添加标题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2e5f3f4c52aaa365"/>
</p:tagLst>
</file>

<file path=ppt/tags/tag5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ce5832e462f58442035941ca839c7e7a9ed0a0"/>
  <p:tag name="KSO_WM_NEWLAYOUT_GROUP_ID" val="layout_53"/>
  <p:tag name="KSO_WM_NEWLAYOUT_ID" val="slide_d25e2dc535b7d148"/>
  <p:tag name="KSO_WM_UNIT_PRESET_TEXT" val="单击此处添加标题"/>
</p:tagLst>
</file>

<file path=ppt/tags/tag5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869242472&quot;,&quot;product_name&quot;:&quot;wps-wpp-pc&quot;,&quot;intention_code&quot;:&quot;wps_wpp_generate_doc_pay&quot;}*auto_gallery_3.0.4_prod*1769393384352_cf0a52_c262dedca073-slide-19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s://sjzg-images.ks3-cn-beijing-internal.ksyun.com/tim_gen_images/doubao_gen/3fba18b127e71fd597f6f0936847fa5a_0.png?Expires=1769479787\u0026AWSAccessKeyId=AKLTHzmNYxS86KQFnb2pvxtA\u0026Signature=gVvBYkJvIL86df7f8Hd5unS%2BHBY%3D&quot;,&quot;product_name&quot;:&quot;wps-wpp-pc&quot;,&quot;intention_code&quot;:&quot;wps_wpp_generate_doc_pay&quot;}*auto_cache_hit_3.0.4_prod*1769393384352_cf0a52_c262dedca073-slide-19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d25e2dc535b7d148"/>
</p:tagLst>
</file>

<file path=ppt/tags/tag5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6df3b9f4957b9258beb6234570dd5cea8b4fc4"/>
  <p:tag name="KSO_WM_NEWLAYOUT_GROUP_ID" val="layout_61"/>
  <p:tag name="KSO_WM_NEWLAYOUT_ID" val="slide_bf7182397f2461bd"/>
  <p:tag name="KSO_WM_UNIT_PRESET_TEXT" val="单击此处添加标题"/>
</p:tagLst>
</file>

<file path=ppt/tags/tag5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80398454&quot;,&quot;product_name&quot;:&quot;wps-wpp-pc&quot;,&quot;intention_code&quot;:&quot;wps_wpp_generate_doc_pay&quot;}*auto_gallery_3.0.4_prod*1769393384352_cf0a52_c262dedca073-slide-20"/>
</p:tagLst>
</file>

<file path=ppt/tags/tag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dc1004915b6384b78ff898d670358aa364f697f"/>
  <p:tag name="KSO_WM_NEWLAYOUT_GROUP_ID" val="layout_10013"/>
  <p:tag name="KSO_WM_NEWLAYOUT_ID" val="slide_ae651471f5fb8595"/>
</p:tagLst>
</file>

<file path=ppt/tags/tag540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7392"/>
  <p:tag name="KSO_WM_TEMPLATE_SLIDE_ID" val="slide_bf7182397f2461bd"/>
</p:tagLst>
</file>

<file path=ppt/tags/tag54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c1693bc1c1803d177f34ac118983904f592ee14"/>
  <p:tag name="KSO_WM_NEWLAYOUT_ID" val="141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COMPATIBLE" val="0"/>
  <p:tag name="KSO_WM_UNIT_DIAGRAM_ISNUMVISUAL" val="0"/>
  <p:tag name="KSO_WM_UNIT_DIAGRAM_ISREFERUNIT" val="0"/>
  <p:tag name="KSO_WM_UNIT_ID" val="custom40495060_3*a*1"/>
  <p:tag name="KSO_WM_TEMPLATE_CATEGORY" val="custom"/>
  <p:tag name="KSO_WM_TEMPLATE_INDEX" val="40495060"/>
  <p:tag name="KSO_WM_UNIT_LAYERLEVEL" val="1"/>
  <p:tag name="KSO_WM_TAG_VERSION" val="3.0"/>
</p:tagLst>
</file>

<file path=ppt/tags/tag54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NOCLEAR" val="0"/>
  <p:tag name="KSO_WM_UNIT_COMPATIBLE" val="1"/>
  <p:tag name="KSO_WM_UNIT_DIAGRAM_ISNUMVISUAL" val="0"/>
  <p:tag name="KSO_WM_UNIT_DIAGRAM_ISREFERUNIT" val="0"/>
  <p:tag name="KSO_WM_UNIT_ID" val="custom40495060_3*e*1"/>
  <p:tag name="KSO_WM_TEMPLATE_CATEGORY" val="custom"/>
  <p:tag name="KSO_WM_TEMPLATE_INDEX" val="40495060"/>
  <p:tag name="KSO_WM_UNIT_LAYERLEVEL" val="1"/>
  <p:tag name="KSO_WM_TAG_VERSION" val="3.0"/>
</p:tagLst>
</file>

<file path=ppt/tags/tag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0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AG_VERSION" val="3.0"/>
  <p:tag name="KSO_WM_SLIDE_ID" val="custom40495060_3"/>
  <p:tag name="KSO_WM_TEMPLATE_MASTER_TYPE" val="0"/>
  <p:tag name="KSO_WM_TEMPLATE_COLOR_TYPE" val="0"/>
  <p:tag name="KSO_WM_SLIDE_INDEX" val="3"/>
  <p:tag name="KSO_WM_TEMPLATE_CATEGORY" val="custom"/>
  <p:tag name="KSO_WM_TEMPLATE_INDEX" val="40495060"/>
  <p:tag name="KSO_WM_SLIDE_LAYOUT" val="a_e"/>
  <p:tag name="KSO_WM_SLIDE_LAYOUT_CNT" val="1_1"/>
</p:tagLst>
</file>

<file path=ppt/tags/tag5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dc1004915b6384b78ff898d670358aa364f697f"/>
  <p:tag name="KSO_WM_NEWLAYOUT_GROUP_ID" val="layout_10013"/>
  <p:tag name="KSO_WM_NEWLAYOUT_ID" val="slide_ae651471f5fb8595"/>
  <p:tag name="KSO_WM_UNIT_PRESET_TEXT" val="单击此处添加标题"/>
</p:tagLst>
</file>

<file path=ppt/tags/tag5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53f1089c716386814fefc9c3efc75b8a_0.jpeg?Expires=1769479794\u0026AWSAccessKeyId=AKLT9VJ0mcxR8yRlm6PIC9hY\u0026Signature=QLakZPpfDILNr1uMjYEuGBeBM90%3D&quot;,&quot;product_name&quot;:&quot;wps-wpp-pc&quot;,&quot;intention_code&quot;:&quot;wps_wpp_generate_doc_pay&quot;}*auto_doubao_3.0.4_prod*1769393384352_cf0a52_c262dedca073-slide-22"/>
</p:tagLst>
</file>

<file path=ppt/tags/tag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61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7392"/>
  <p:tag name="KSO_WM_TEMPLATE_SLIDE_ID" val="slide_ae651471f5fb8595"/>
</p:tagLst>
</file>

<file path=ppt/tags/tag5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f529c675c14c41557c575d4bf4069d87962b8d1"/>
  <p:tag name="KSO_WM_NEWLAYOUT_GROUP_ID" val="layout_59"/>
  <p:tag name="KSO_WM_NEWLAYOUT_ID" val="slide_f26131bdba54f5db"/>
  <p:tag name="KSO_WM_UNIT_PRESET_TEXT" val="单击此处添加标题"/>
</p:tagLst>
</file>

<file path=ppt/tags/tag5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dae677301d97491d6b62a69a5acd0f99_0.png?Expires=1769479787\u0026AWSAccessKeyId=AKLTHzmNYxS86KQFnb2pvxtA\u0026Signature=B9DihZLpYg%2FlRgD9tHL4fSfdnHw%3D&quot;,&quot;product_name&quot;:&quot;wps-wpp-pc&quot;,&quot;intention_code&quot;:&quot;wps_wpp_generate_doc_pay&quot;}*auto_cache_hit_3.0.4_prod*1769393384352_cf0a52_c262dedca073-slide-23"/>
</p:tagLst>
</file>

<file path=ppt/tags/tag5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76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7392"/>
  <p:tag name="KSO_WM_TEMPLATE_SLIDE_ID" val="slide_f26131bdba54f5db"/>
</p:tagLst>
</file>

<file path=ppt/tags/tag57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ID" val="custom40495060_5*b*1"/>
  <p:tag name="KSO_WM_TEMPLATE_CATEGORY" val="custom"/>
  <p:tag name="KSO_WM_TEMPLATE_INDEX" val="40495060"/>
  <p:tag name="KSO_WM_UNIT_LAYERLEVEL" val="1"/>
  <p:tag name="KSO_WM_TAG_VERSION" val="3.0"/>
  <p:tag name="KSO_WM_UNIT_PRESET_TEXT" val="THE END"/>
</p:tagLst>
</file>

<file path=ppt/tags/tag57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37363d0e48b1be6c85ae385cb390e08adf2202b"/>
  <p:tag name="KSO_WM_NEWLAYOUT_ID" val="1416"/>
  <p:tag name="KSO_WM_UNIT_ISCONTENTSTITLE" val="0"/>
  <p:tag name="KSO_WM_UNIT_ISNUMDGMTITLE" val="0"/>
  <p:tag name="KSO_WM_UNIT_NOCLEAR" val="1"/>
  <p:tag name="KSO_WM_UNIT_COMPATIBLE" val="0"/>
  <p:tag name="KSO_WM_UNIT_DIAGRAM_ISNUMVISUAL" val="0"/>
  <p:tag name="KSO_WM_UNIT_DIAGRAM_ISREFERUNIT" val="0"/>
  <p:tag name="KSO_WM_UNIT_ID" val="custom40495060_5*a*1"/>
  <p:tag name="KSO_WM_TEMPLATE_CATEGORY" val="custom"/>
  <p:tag name="KSO_WM_TEMPLATE_INDEX" val="40495060"/>
  <p:tag name="KSO_WM_UNIT_LAYERLEVEL" val="1"/>
  <p:tag name="KSO_WM_TAG_VERSION" val="3.0"/>
  <p:tag name="KSO_WM_UNIT_PRESET_TEXT" val="谢谢观看"/>
</p:tagLst>
</file>

<file path=ppt/tags/tag57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AG_VERSION" val="3.0"/>
  <p:tag name="KSO_WM_SLIDE_ID" val="custom40495060_5"/>
  <p:tag name="KSO_WM_TEMPLATE_MASTER_TYPE" val="0"/>
  <p:tag name="KSO_WM_TEMPLATE_COLOR_TYPE" val="0"/>
  <p:tag name="KSO_WM_SLIDE_INDEX" val="5"/>
  <p:tag name="KSO_WM_TEMPLATE_CATEGORY" val="custom"/>
  <p:tag name="KSO_WM_TEMPLATE_INDEX" val="40495060"/>
  <p:tag name="KSO_WM_SLIDE_LAYOUT" val="a_b"/>
  <p:tag name="KSO_WM_SLIDE_LAYOUT_CNT" val="1_1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c6df3b9f4957b9258beb6234570dd5cea8b4fc4"/>
  <p:tag name="KSO_WM_NEWLAYOUT_GROUP_ID" val="layout_61"/>
  <p:tag name="KSO_WM_NEWLAYOUT_ID" val="slide_bf7182397f2461bd"/>
</p:tagLst>
</file>

<file path=ppt/tags/tag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ce5832e462f58442035941ca839c7e7a9ed0a0"/>
  <p:tag name="KSO_WM_NEWLAYOUT_GROUP_ID" val="layout_53"/>
  <p:tag name="KSO_WM_NEWLAYOUT_ID" val="slide_d25e2dc535b7d14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82c4b6c4ab23cc5f673aa0282a093560506ee00"/>
  <p:tag name="KSO_WM_NEWLAYOUT_GROUP_ID" val="layout_10003"/>
  <p:tag name="KSO_WM_NEWLAYOUT_ID" val="slide_2e5f3f4c52aaa365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182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304FFE"/>
      </a:hlink>
      <a:folHlink>
        <a:srgbClr val="492067"/>
      </a:folHlink>
    </a:clrScheme>
    <a:fontScheme name="简约风/商务风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1305</Words>
  <Application>WPS 演示</Application>
  <PresentationFormat>宽屏</PresentationFormat>
  <Paragraphs>330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Office 主题​​</vt:lpstr>
      <vt:lpstr>尖山区领导干部煤矿安全包保工作方案</vt:lpstr>
      <vt:lpstr>目录</vt:lpstr>
      <vt:lpstr>目录</vt:lpstr>
      <vt:lpstr>方案背景与总体要求</vt:lpstr>
      <vt:lpstr>方案制定背景</vt:lpstr>
      <vt:lpstr>总体要求概述</vt:lpstr>
      <vt:lpstr>工作任务</vt:lpstr>
      <vt:lpstr>包保工作重点任务</vt:lpstr>
      <vt:lpstr>正常生产煤矿检查（一）</vt:lpstr>
      <vt:lpstr>正常生产煤矿检查（二）</vt:lpstr>
      <vt:lpstr>停工停产煤矿检查（一）</vt:lpstr>
      <vt:lpstr>停工停产煤矿检查（二）</vt:lpstr>
      <vt:lpstr>时间安排</vt:lpstr>
      <vt:lpstr>包保工作时间安排</vt:lpstr>
      <vt:lpstr>组织机构</vt:lpstr>
      <vt:lpstr>包保组组成人员</vt:lpstr>
      <vt:lpstr>有关要求</vt:lpstr>
      <vt:lpstr>检查频率要求</vt:lpstr>
      <vt:lpstr>涉企检查规范</vt:lpstr>
      <vt:lpstr>工作机制落实</vt:lpstr>
      <vt:lpstr>方案施行说明</vt:lpstr>
      <vt:lpstr>附件内容</vt:lpstr>
      <vt:lpstr>包保工作分工表</vt:lpstr>
      <vt:lpstr>包保工作记录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尖山区领导干部煤矿安全包保工作方案</dc:title>
  <dc:creator/>
  <cp:lastModifiedBy>在路上</cp:lastModifiedBy>
  <cp:revision>3</cp:revision>
  <dcterms:created xsi:type="dcterms:W3CDTF">2026-01-26T02:39:00Z</dcterms:created>
  <dcterms:modified xsi:type="dcterms:W3CDTF">2026-01-26T03:13:17Z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KSOTemplateUUID">
    <vt:lpwstr>v1.0_ai_69796647392</vt:lpwstr>
  </property>
  <property fmtid="{D5CDD505-2E9C-101B-9397-08002B2CF9AE}" pid="4" name="ICV">
    <vt:lpwstr>CE7B230933044AB4BFBF670D3E1C2430_12</vt:lpwstr>
  </property>
</Properties>
</file>